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56" r:id="rId6"/>
    <p:sldId id="257" r:id="rId7"/>
    <p:sldId id="258" r:id="rId8"/>
    <p:sldId id="259" r:id="rId9"/>
    <p:sldId id="261" r:id="rId10"/>
    <p:sldId id="262" r:id="rId11"/>
    <p:sldId id="263" r:id="rId12"/>
    <p:sldId id="264" r:id="rId13"/>
    <p:sldId id="265" r:id="rId14"/>
    <p:sldId id="266" r:id="rId15"/>
    <p:sldId id="267" r:id="rId16"/>
    <p:sldId id="268" r:id="rId17"/>
    <p:sldId id="269" r:id="rId18"/>
    <p:sldId id="270" r:id="rId1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4627B5-2C27-8BC6-99E7-68CE599B77EF}" v="44" dt="2022-11-14T09:49:59.031"/>
    <p1510:client id="{521832DD-F8F4-4F1D-8EDF-0C9CE8CFA41F}" v="28" dt="2022-11-09T11:20:06.9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44" d="100"/>
          <a:sy n="144" d="100"/>
        </p:scale>
        <p:origin x="138" y="9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s Philips" userId="S::els.philips@henkel.com::887af43b-65a2-4b37-8a8c-12c245cfc43f" providerId="AD" clId="Web-{184627B5-2C27-8BC6-99E7-68CE599B77EF}"/>
    <pc:docChg chg="modSld">
      <pc:chgData name="Els Philips" userId="S::els.philips@henkel.com::887af43b-65a2-4b37-8a8c-12c245cfc43f" providerId="AD" clId="Web-{184627B5-2C27-8BC6-99E7-68CE599B77EF}" dt="2022-11-14T09:49:56.640" v="20" actId="20577"/>
      <pc:docMkLst>
        <pc:docMk/>
      </pc:docMkLst>
      <pc:sldChg chg="modSp">
        <pc:chgData name="Els Philips" userId="S::els.philips@henkel.com::887af43b-65a2-4b37-8a8c-12c245cfc43f" providerId="AD" clId="Web-{184627B5-2C27-8BC6-99E7-68CE599B77EF}" dt="2022-11-14T09:48:09.492" v="0" actId="20577"/>
        <pc:sldMkLst>
          <pc:docMk/>
          <pc:sldMk cId="576046755" sldId="256"/>
        </pc:sldMkLst>
        <pc:spChg chg="mod">
          <ac:chgData name="Els Philips" userId="S::els.philips@henkel.com::887af43b-65a2-4b37-8a8c-12c245cfc43f" providerId="AD" clId="Web-{184627B5-2C27-8BC6-99E7-68CE599B77EF}" dt="2022-11-14T09:48:09.492" v="0" actId="20577"/>
          <ac:spMkLst>
            <pc:docMk/>
            <pc:sldMk cId="576046755" sldId="256"/>
            <ac:spMk id="3" creationId="{2F71F8AD-A287-E1FE-6A76-160E2BE011C3}"/>
          </ac:spMkLst>
        </pc:spChg>
      </pc:sldChg>
      <pc:sldChg chg="modSp">
        <pc:chgData name="Els Philips" userId="S::els.philips@henkel.com::887af43b-65a2-4b37-8a8c-12c245cfc43f" providerId="AD" clId="Web-{184627B5-2C27-8BC6-99E7-68CE599B77EF}" dt="2022-11-14T09:48:28.103" v="1" actId="20577"/>
        <pc:sldMkLst>
          <pc:docMk/>
          <pc:sldMk cId="3098482611" sldId="257"/>
        </pc:sldMkLst>
        <pc:spChg chg="mod">
          <ac:chgData name="Els Philips" userId="S::els.philips@henkel.com::887af43b-65a2-4b37-8a8c-12c245cfc43f" providerId="AD" clId="Web-{184627B5-2C27-8BC6-99E7-68CE599B77EF}" dt="2022-11-14T09:48:28.103" v="1" actId="20577"/>
          <ac:spMkLst>
            <pc:docMk/>
            <pc:sldMk cId="3098482611" sldId="257"/>
            <ac:spMk id="6" creationId="{86D284BE-479F-EEA1-F54A-20A13EECEA01}"/>
          </ac:spMkLst>
        </pc:spChg>
      </pc:sldChg>
      <pc:sldChg chg="modSp">
        <pc:chgData name="Els Philips" userId="S::els.philips@henkel.com::887af43b-65a2-4b37-8a8c-12c245cfc43f" providerId="AD" clId="Web-{184627B5-2C27-8BC6-99E7-68CE599B77EF}" dt="2022-11-14T09:48:38.619" v="6" actId="20577"/>
        <pc:sldMkLst>
          <pc:docMk/>
          <pc:sldMk cId="1590369360" sldId="258"/>
        </pc:sldMkLst>
        <pc:spChg chg="mod">
          <ac:chgData name="Els Philips" userId="S::els.philips@henkel.com::887af43b-65a2-4b37-8a8c-12c245cfc43f" providerId="AD" clId="Web-{184627B5-2C27-8BC6-99E7-68CE599B77EF}" dt="2022-11-14T09:48:38.619" v="6" actId="20577"/>
          <ac:spMkLst>
            <pc:docMk/>
            <pc:sldMk cId="1590369360" sldId="258"/>
            <ac:spMk id="6" creationId="{4D9A0CB0-6C3F-7B39-DF88-14E4CDDAAE4A}"/>
          </ac:spMkLst>
        </pc:spChg>
      </pc:sldChg>
      <pc:sldChg chg="modSp">
        <pc:chgData name="Els Philips" userId="S::els.philips@henkel.com::887af43b-65a2-4b37-8a8c-12c245cfc43f" providerId="AD" clId="Web-{184627B5-2C27-8BC6-99E7-68CE599B77EF}" dt="2022-11-14T09:48:47.151" v="7" actId="20577"/>
        <pc:sldMkLst>
          <pc:docMk/>
          <pc:sldMk cId="1475861301" sldId="259"/>
        </pc:sldMkLst>
        <pc:spChg chg="mod">
          <ac:chgData name="Els Philips" userId="S::els.philips@henkel.com::887af43b-65a2-4b37-8a8c-12c245cfc43f" providerId="AD" clId="Web-{184627B5-2C27-8BC6-99E7-68CE599B77EF}" dt="2022-11-14T09:48:47.151" v="7" actId="20577"/>
          <ac:spMkLst>
            <pc:docMk/>
            <pc:sldMk cId="1475861301" sldId="259"/>
            <ac:spMk id="6" creationId="{A2361FC4-03F1-C841-1F43-CFC4C853C1F2}"/>
          </ac:spMkLst>
        </pc:spChg>
      </pc:sldChg>
      <pc:sldChg chg="modSp">
        <pc:chgData name="Els Philips" userId="S::els.philips@henkel.com::887af43b-65a2-4b37-8a8c-12c245cfc43f" providerId="AD" clId="Web-{184627B5-2C27-8BC6-99E7-68CE599B77EF}" dt="2022-11-14T09:48:51.854" v="8" actId="20577"/>
        <pc:sldMkLst>
          <pc:docMk/>
          <pc:sldMk cId="407476708" sldId="261"/>
        </pc:sldMkLst>
        <pc:spChg chg="mod">
          <ac:chgData name="Els Philips" userId="S::els.philips@henkel.com::887af43b-65a2-4b37-8a8c-12c245cfc43f" providerId="AD" clId="Web-{184627B5-2C27-8BC6-99E7-68CE599B77EF}" dt="2022-11-14T09:48:51.854" v="8" actId="20577"/>
          <ac:spMkLst>
            <pc:docMk/>
            <pc:sldMk cId="407476708" sldId="261"/>
            <ac:spMk id="13" creationId="{01EBE2B2-E13B-BD66-E5B9-207B0DD429EE}"/>
          </ac:spMkLst>
        </pc:spChg>
      </pc:sldChg>
      <pc:sldChg chg="modSp">
        <pc:chgData name="Els Philips" userId="S::els.philips@henkel.com::887af43b-65a2-4b37-8a8c-12c245cfc43f" providerId="AD" clId="Web-{184627B5-2C27-8BC6-99E7-68CE599B77EF}" dt="2022-11-14T09:48:57.949" v="9" actId="20577"/>
        <pc:sldMkLst>
          <pc:docMk/>
          <pc:sldMk cId="225790500" sldId="262"/>
        </pc:sldMkLst>
        <pc:spChg chg="mod">
          <ac:chgData name="Els Philips" userId="S::els.philips@henkel.com::887af43b-65a2-4b37-8a8c-12c245cfc43f" providerId="AD" clId="Web-{184627B5-2C27-8BC6-99E7-68CE599B77EF}" dt="2022-11-14T09:48:57.949" v="9" actId="20577"/>
          <ac:spMkLst>
            <pc:docMk/>
            <pc:sldMk cId="225790500" sldId="262"/>
            <ac:spMk id="6" creationId="{00776B21-12EF-9A3F-F92D-27B66E69344B}"/>
          </ac:spMkLst>
        </pc:spChg>
      </pc:sldChg>
      <pc:sldChg chg="modSp">
        <pc:chgData name="Els Philips" userId="S::els.philips@henkel.com::887af43b-65a2-4b37-8a8c-12c245cfc43f" providerId="AD" clId="Web-{184627B5-2C27-8BC6-99E7-68CE599B77EF}" dt="2022-11-14T09:49:04.855" v="10" actId="20577"/>
        <pc:sldMkLst>
          <pc:docMk/>
          <pc:sldMk cId="1411122576" sldId="263"/>
        </pc:sldMkLst>
        <pc:spChg chg="mod">
          <ac:chgData name="Els Philips" userId="S::els.philips@henkel.com::887af43b-65a2-4b37-8a8c-12c245cfc43f" providerId="AD" clId="Web-{184627B5-2C27-8BC6-99E7-68CE599B77EF}" dt="2022-11-14T09:49:04.855" v="10" actId="20577"/>
          <ac:spMkLst>
            <pc:docMk/>
            <pc:sldMk cId="1411122576" sldId="263"/>
            <ac:spMk id="6" creationId="{0D641351-A25E-8605-3C29-D4E80AB34FB9}"/>
          </ac:spMkLst>
        </pc:spChg>
      </pc:sldChg>
      <pc:sldChg chg="modSp">
        <pc:chgData name="Els Philips" userId="S::els.philips@henkel.com::887af43b-65a2-4b37-8a8c-12c245cfc43f" providerId="AD" clId="Web-{184627B5-2C27-8BC6-99E7-68CE599B77EF}" dt="2022-11-14T09:49:10.606" v="12" actId="20577"/>
        <pc:sldMkLst>
          <pc:docMk/>
          <pc:sldMk cId="1200053379" sldId="264"/>
        </pc:sldMkLst>
        <pc:spChg chg="mod">
          <ac:chgData name="Els Philips" userId="S::els.philips@henkel.com::887af43b-65a2-4b37-8a8c-12c245cfc43f" providerId="AD" clId="Web-{184627B5-2C27-8BC6-99E7-68CE599B77EF}" dt="2022-11-14T09:49:10.606" v="12" actId="20577"/>
          <ac:spMkLst>
            <pc:docMk/>
            <pc:sldMk cId="1200053379" sldId="264"/>
            <ac:spMk id="6" creationId="{BF2DCCBE-6DE3-ACD2-E668-E4AD80C8C527}"/>
          </ac:spMkLst>
        </pc:spChg>
      </pc:sldChg>
      <pc:sldChg chg="modSp">
        <pc:chgData name="Els Philips" userId="S::els.philips@henkel.com::887af43b-65a2-4b37-8a8c-12c245cfc43f" providerId="AD" clId="Web-{184627B5-2C27-8BC6-99E7-68CE599B77EF}" dt="2022-11-14T09:49:24.607" v="13" actId="20577"/>
        <pc:sldMkLst>
          <pc:docMk/>
          <pc:sldMk cId="2560114376" sldId="265"/>
        </pc:sldMkLst>
        <pc:spChg chg="mod">
          <ac:chgData name="Els Philips" userId="S::els.philips@henkel.com::887af43b-65a2-4b37-8a8c-12c245cfc43f" providerId="AD" clId="Web-{184627B5-2C27-8BC6-99E7-68CE599B77EF}" dt="2022-11-14T09:49:24.607" v="13" actId="20577"/>
          <ac:spMkLst>
            <pc:docMk/>
            <pc:sldMk cId="2560114376" sldId="265"/>
            <ac:spMk id="6" creationId="{431FFE72-086D-5791-2EAD-9DB9AC237A47}"/>
          </ac:spMkLst>
        </pc:spChg>
      </pc:sldChg>
      <pc:sldChg chg="modSp">
        <pc:chgData name="Els Philips" userId="S::els.philips@henkel.com::887af43b-65a2-4b37-8a8c-12c245cfc43f" providerId="AD" clId="Web-{184627B5-2C27-8BC6-99E7-68CE599B77EF}" dt="2022-11-14T09:49:31.592" v="14" actId="20577"/>
        <pc:sldMkLst>
          <pc:docMk/>
          <pc:sldMk cId="4291260981" sldId="266"/>
        </pc:sldMkLst>
        <pc:spChg chg="mod">
          <ac:chgData name="Els Philips" userId="S::els.philips@henkel.com::887af43b-65a2-4b37-8a8c-12c245cfc43f" providerId="AD" clId="Web-{184627B5-2C27-8BC6-99E7-68CE599B77EF}" dt="2022-11-14T09:49:31.592" v="14" actId="20577"/>
          <ac:spMkLst>
            <pc:docMk/>
            <pc:sldMk cId="4291260981" sldId="266"/>
            <ac:spMk id="10" creationId="{36C02365-6E21-0BCA-8A44-E4EA944CC6EB}"/>
          </ac:spMkLst>
        </pc:spChg>
      </pc:sldChg>
      <pc:sldChg chg="modSp">
        <pc:chgData name="Els Philips" userId="S::els.philips@henkel.com::887af43b-65a2-4b37-8a8c-12c245cfc43f" providerId="AD" clId="Web-{184627B5-2C27-8BC6-99E7-68CE599B77EF}" dt="2022-11-14T09:49:36.936" v="15" actId="20577"/>
        <pc:sldMkLst>
          <pc:docMk/>
          <pc:sldMk cId="3921016904" sldId="267"/>
        </pc:sldMkLst>
        <pc:spChg chg="mod">
          <ac:chgData name="Els Philips" userId="S::els.philips@henkel.com::887af43b-65a2-4b37-8a8c-12c245cfc43f" providerId="AD" clId="Web-{184627B5-2C27-8BC6-99E7-68CE599B77EF}" dt="2022-11-14T09:49:36.936" v="15" actId="20577"/>
          <ac:spMkLst>
            <pc:docMk/>
            <pc:sldMk cId="3921016904" sldId="267"/>
            <ac:spMk id="6" creationId="{C433FF71-2AED-BBAE-93EC-5D5759D133C4}"/>
          </ac:spMkLst>
        </pc:spChg>
      </pc:sldChg>
      <pc:sldChg chg="modSp">
        <pc:chgData name="Els Philips" userId="S::els.philips@henkel.com::887af43b-65a2-4b37-8a8c-12c245cfc43f" providerId="AD" clId="Web-{184627B5-2C27-8BC6-99E7-68CE599B77EF}" dt="2022-11-14T09:49:47.546" v="17" actId="20577"/>
        <pc:sldMkLst>
          <pc:docMk/>
          <pc:sldMk cId="1264436589" sldId="268"/>
        </pc:sldMkLst>
        <pc:spChg chg="mod">
          <ac:chgData name="Els Philips" userId="S::els.philips@henkel.com::887af43b-65a2-4b37-8a8c-12c245cfc43f" providerId="AD" clId="Web-{184627B5-2C27-8BC6-99E7-68CE599B77EF}" dt="2022-11-14T09:49:47.546" v="17" actId="20577"/>
          <ac:spMkLst>
            <pc:docMk/>
            <pc:sldMk cId="1264436589" sldId="268"/>
            <ac:spMk id="8" creationId="{61D72176-A3DB-15D7-AB9B-D24FE9F11A83}"/>
          </ac:spMkLst>
        </pc:spChg>
      </pc:sldChg>
      <pc:sldChg chg="modSp">
        <pc:chgData name="Els Philips" userId="S::els.philips@henkel.com::887af43b-65a2-4b37-8a8c-12c245cfc43f" providerId="AD" clId="Web-{184627B5-2C27-8BC6-99E7-68CE599B77EF}" dt="2022-11-14T09:49:52.515" v="19" actId="20577"/>
        <pc:sldMkLst>
          <pc:docMk/>
          <pc:sldMk cId="1392793356" sldId="269"/>
        </pc:sldMkLst>
        <pc:spChg chg="mod">
          <ac:chgData name="Els Philips" userId="S::els.philips@henkel.com::887af43b-65a2-4b37-8a8c-12c245cfc43f" providerId="AD" clId="Web-{184627B5-2C27-8BC6-99E7-68CE599B77EF}" dt="2022-11-14T09:49:52.515" v="19" actId="20577"/>
          <ac:spMkLst>
            <pc:docMk/>
            <pc:sldMk cId="1392793356" sldId="269"/>
            <ac:spMk id="8" creationId="{5B195386-0083-950F-F17A-181CD7B5F4FC}"/>
          </ac:spMkLst>
        </pc:spChg>
      </pc:sldChg>
      <pc:sldChg chg="modSp">
        <pc:chgData name="Els Philips" userId="S::els.philips@henkel.com::887af43b-65a2-4b37-8a8c-12c245cfc43f" providerId="AD" clId="Web-{184627B5-2C27-8BC6-99E7-68CE599B77EF}" dt="2022-11-14T09:49:56.640" v="20" actId="20577"/>
        <pc:sldMkLst>
          <pc:docMk/>
          <pc:sldMk cId="3796426311" sldId="270"/>
        </pc:sldMkLst>
        <pc:spChg chg="mod">
          <ac:chgData name="Els Philips" userId="S::els.philips@henkel.com::887af43b-65a2-4b37-8a8c-12c245cfc43f" providerId="AD" clId="Web-{184627B5-2C27-8BC6-99E7-68CE599B77EF}" dt="2022-11-14T09:49:56.640" v="20" actId="20577"/>
          <ac:spMkLst>
            <pc:docMk/>
            <pc:sldMk cId="3796426311" sldId="270"/>
            <ac:spMk id="8" creationId="{D57FE310-3091-B061-4CE3-A413F00A8EB5}"/>
          </ac:spMkLst>
        </pc:spChg>
      </pc:sldChg>
    </pc:docChg>
  </pc:docChgLst>
  <pc:docChgLst>
    <pc:chgData name="Wendy VanderHelm" userId="509edaa7-2ee6-432f-a261-1c87f2e51682" providerId="ADAL" clId="{521832DD-F8F4-4F1D-8EDF-0C9CE8CFA41F}"/>
    <pc:docChg chg="custSel modSld">
      <pc:chgData name="Wendy VanderHelm" userId="509edaa7-2ee6-432f-a261-1c87f2e51682" providerId="ADAL" clId="{521832DD-F8F4-4F1D-8EDF-0C9CE8CFA41F}" dt="2022-11-09T11:20:14.345" v="1739" actId="14100"/>
      <pc:docMkLst>
        <pc:docMk/>
      </pc:docMkLst>
      <pc:sldChg chg="addSp modSp mod">
        <pc:chgData name="Wendy VanderHelm" userId="509edaa7-2ee6-432f-a261-1c87f2e51682" providerId="ADAL" clId="{521832DD-F8F4-4F1D-8EDF-0C9CE8CFA41F}" dt="2022-11-09T11:00:38.522" v="62" actId="1076"/>
        <pc:sldMkLst>
          <pc:docMk/>
          <pc:sldMk cId="3098482611" sldId="257"/>
        </pc:sldMkLst>
        <pc:spChg chg="add mod">
          <ac:chgData name="Wendy VanderHelm" userId="509edaa7-2ee6-432f-a261-1c87f2e51682" providerId="ADAL" clId="{521832DD-F8F4-4F1D-8EDF-0C9CE8CFA41F}" dt="2022-11-09T11:00:38.522" v="62" actId="1076"/>
          <ac:spMkLst>
            <pc:docMk/>
            <pc:sldMk cId="3098482611" sldId="257"/>
            <ac:spMk id="6" creationId="{86D284BE-479F-EEA1-F54A-20A13EECEA01}"/>
          </ac:spMkLst>
        </pc:spChg>
      </pc:sldChg>
      <pc:sldChg chg="addSp modSp mod">
        <pc:chgData name="Wendy VanderHelm" userId="509edaa7-2ee6-432f-a261-1c87f2e51682" providerId="ADAL" clId="{521832DD-F8F4-4F1D-8EDF-0C9CE8CFA41F}" dt="2022-11-09T11:02:05.294" v="195" actId="692"/>
        <pc:sldMkLst>
          <pc:docMk/>
          <pc:sldMk cId="1590369360" sldId="258"/>
        </pc:sldMkLst>
        <pc:spChg chg="add mod">
          <ac:chgData name="Wendy VanderHelm" userId="509edaa7-2ee6-432f-a261-1c87f2e51682" providerId="ADAL" clId="{521832DD-F8F4-4F1D-8EDF-0C9CE8CFA41F}" dt="2022-11-09T11:01:37.995" v="186" actId="6549"/>
          <ac:spMkLst>
            <pc:docMk/>
            <pc:sldMk cId="1590369360" sldId="258"/>
            <ac:spMk id="6" creationId="{4D9A0CB0-6C3F-7B39-DF88-14E4CDDAAE4A}"/>
          </ac:spMkLst>
        </pc:spChg>
        <pc:cxnChg chg="add mod">
          <ac:chgData name="Wendy VanderHelm" userId="509edaa7-2ee6-432f-a261-1c87f2e51682" providerId="ADAL" clId="{521832DD-F8F4-4F1D-8EDF-0C9CE8CFA41F}" dt="2022-11-09T11:02:05.294" v="195" actId="692"/>
          <ac:cxnSpMkLst>
            <pc:docMk/>
            <pc:sldMk cId="1590369360" sldId="258"/>
            <ac:cxnSpMk id="8" creationId="{770C672C-15D7-AC0C-59F8-FF3FD15E2AF2}"/>
          </ac:cxnSpMkLst>
        </pc:cxnChg>
      </pc:sldChg>
      <pc:sldChg chg="addSp modSp mod">
        <pc:chgData name="Wendy VanderHelm" userId="509edaa7-2ee6-432f-a261-1c87f2e51682" providerId="ADAL" clId="{521832DD-F8F4-4F1D-8EDF-0C9CE8CFA41F}" dt="2022-11-09T11:02:57.136" v="201" actId="14100"/>
        <pc:sldMkLst>
          <pc:docMk/>
          <pc:sldMk cId="1475861301" sldId="259"/>
        </pc:sldMkLst>
        <pc:spChg chg="add mod">
          <ac:chgData name="Wendy VanderHelm" userId="509edaa7-2ee6-432f-a261-1c87f2e51682" providerId="ADAL" clId="{521832DD-F8F4-4F1D-8EDF-0C9CE8CFA41F}" dt="2022-11-09T11:02:33.263" v="197" actId="1076"/>
          <ac:spMkLst>
            <pc:docMk/>
            <pc:sldMk cId="1475861301" sldId="259"/>
            <ac:spMk id="6" creationId="{A2361FC4-03F1-C841-1F43-CFC4C853C1F2}"/>
          </ac:spMkLst>
        </pc:spChg>
        <pc:cxnChg chg="add mod">
          <ac:chgData name="Wendy VanderHelm" userId="509edaa7-2ee6-432f-a261-1c87f2e51682" providerId="ADAL" clId="{521832DD-F8F4-4F1D-8EDF-0C9CE8CFA41F}" dt="2022-11-09T11:02:57.136" v="201" actId="14100"/>
          <ac:cxnSpMkLst>
            <pc:docMk/>
            <pc:sldMk cId="1475861301" sldId="259"/>
            <ac:cxnSpMk id="7" creationId="{A351639B-DFBA-6E9C-65B5-ECBA07FD7E44}"/>
          </ac:cxnSpMkLst>
        </pc:cxnChg>
      </pc:sldChg>
      <pc:sldChg chg="addSp delSp modSp mod">
        <pc:chgData name="Wendy VanderHelm" userId="509edaa7-2ee6-432f-a261-1c87f2e51682" providerId="ADAL" clId="{521832DD-F8F4-4F1D-8EDF-0C9CE8CFA41F}" dt="2022-11-09T11:04:32.035" v="289" actId="14100"/>
        <pc:sldMkLst>
          <pc:docMk/>
          <pc:sldMk cId="407476708" sldId="261"/>
        </pc:sldMkLst>
        <pc:spChg chg="del">
          <ac:chgData name="Wendy VanderHelm" userId="509edaa7-2ee6-432f-a261-1c87f2e51682" providerId="ADAL" clId="{521832DD-F8F4-4F1D-8EDF-0C9CE8CFA41F}" dt="2022-11-09T11:03:21.347" v="206" actId="478"/>
          <ac:spMkLst>
            <pc:docMk/>
            <pc:sldMk cId="407476708" sldId="261"/>
            <ac:spMk id="2" creationId="{3303CBC3-7D45-40C9-95AA-555A8415EB42}"/>
          </ac:spMkLst>
        </pc:spChg>
        <pc:spChg chg="del">
          <ac:chgData name="Wendy VanderHelm" userId="509edaa7-2ee6-432f-a261-1c87f2e51682" providerId="ADAL" clId="{521832DD-F8F4-4F1D-8EDF-0C9CE8CFA41F}" dt="2022-11-09T11:03:22.809" v="207" actId="478"/>
          <ac:spMkLst>
            <pc:docMk/>
            <pc:sldMk cId="407476708" sldId="261"/>
            <ac:spMk id="3" creationId="{D78AF97A-0937-B6EB-D2D8-DF0BC7121E32}"/>
          </ac:spMkLst>
        </pc:spChg>
        <pc:spChg chg="add mod">
          <ac:chgData name="Wendy VanderHelm" userId="509edaa7-2ee6-432f-a261-1c87f2e51682" providerId="ADAL" clId="{521832DD-F8F4-4F1D-8EDF-0C9CE8CFA41F}" dt="2022-11-09T11:04:18.224" v="286" actId="20577"/>
          <ac:spMkLst>
            <pc:docMk/>
            <pc:sldMk cId="407476708" sldId="261"/>
            <ac:spMk id="13" creationId="{01EBE2B2-E13B-BD66-E5B9-207B0DD429EE}"/>
          </ac:spMkLst>
        </pc:spChg>
        <pc:picChg chg="mod">
          <ac:chgData name="Wendy VanderHelm" userId="509edaa7-2ee6-432f-a261-1c87f2e51682" providerId="ADAL" clId="{521832DD-F8F4-4F1D-8EDF-0C9CE8CFA41F}" dt="2022-11-09T11:03:17.553" v="205" actId="1076"/>
          <ac:picMkLst>
            <pc:docMk/>
            <pc:sldMk cId="407476708" sldId="261"/>
            <ac:picMk id="8" creationId="{4B43BAE2-EBA7-9A82-44BC-894017C3549A}"/>
          </ac:picMkLst>
        </pc:picChg>
        <pc:cxnChg chg="add mod">
          <ac:chgData name="Wendy VanderHelm" userId="509edaa7-2ee6-432f-a261-1c87f2e51682" providerId="ADAL" clId="{521832DD-F8F4-4F1D-8EDF-0C9CE8CFA41F}" dt="2022-11-09T11:03:31.922" v="209" actId="14100"/>
          <ac:cxnSpMkLst>
            <pc:docMk/>
            <pc:sldMk cId="407476708" sldId="261"/>
            <ac:cxnSpMk id="9" creationId="{C8323BC5-8B0D-6390-6C6F-451258AADDAF}"/>
          </ac:cxnSpMkLst>
        </pc:cxnChg>
        <pc:cxnChg chg="add mod">
          <ac:chgData name="Wendy VanderHelm" userId="509edaa7-2ee6-432f-a261-1c87f2e51682" providerId="ADAL" clId="{521832DD-F8F4-4F1D-8EDF-0C9CE8CFA41F}" dt="2022-11-09T11:04:32.035" v="289" actId="14100"/>
          <ac:cxnSpMkLst>
            <pc:docMk/>
            <pc:sldMk cId="407476708" sldId="261"/>
            <ac:cxnSpMk id="14" creationId="{5147E287-B30B-A2B2-5B32-0BFA3239BCB7}"/>
          </ac:cxnSpMkLst>
        </pc:cxnChg>
      </pc:sldChg>
      <pc:sldChg chg="addSp modSp mod">
        <pc:chgData name="Wendy VanderHelm" userId="509edaa7-2ee6-432f-a261-1c87f2e51682" providerId="ADAL" clId="{521832DD-F8F4-4F1D-8EDF-0C9CE8CFA41F}" dt="2022-11-09T11:05:39.169" v="416" actId="20577"/>
        <pc:sldMkLst>
          <pc:docMk/>
          <pc:sldMk cId="225790500" sldId="262"/>
        </pc:sldMkLst>
        <pc:spChg chg="add mod">
          <ac:chgData name="Wendy VanderHelm" userId="509edaa7-2ee6-432f-a261-1c87f2e51682" providerId="ADAL" clId="{521832DD-F8F4-4F1D-8EDF-0C9CE8CFA41F}" dt="2022-11-09T11:05:39.169" v="416" actId="20577"/>
          <ac:spMkLst>
            <pc:docMk/>
            <pc:sldMk cId="225790500" sldId="262"/>
            <ac:spMk id="6" creationId="{00776B21-12EF-9A3F-F92D-27B66E69344B}"/>
          </ac:spMkLst>
        </pc:spChg>
      </pc:sldChg>
      <pc:sldChg chg="addSp modSp mod">
        <pc:chgData name="Wendy VanderHelm" userId="509edaa7-2ee6-432f-a261-1c87f2e51682" providerId="ADAL" clId="{521832DD-F8F4-4F1D-8EDF-0C9CE8CFA41F}" dt="2022-11-09T11:06:32.290" v="511" actId="20577"/>
        <pc:sldMkLst>
          <pc:docMk/>
          <pc:sldMk cId="1411122576" sldId="263"/>
        </pc:sldMkLst>
        <pc:spChg chg="add mod">
          <ac:chgData name="Wendy VanderHelm" userId="509edaa7-2ee6-432f-a261-1c87f2e51682" providerId="ADAL" clId="{521832DD-F8F4-4F1D-8EDF-0C9CE8CFA41F}" dt="2022-11-09T11:06:32.290" v="511" actId="20577"/>
          <ac:spMkLst>
            <pc:docMk/>
            <pc:sldMk cId="1411122576" sldId="263"/>
            <ac:spMk id="6" creationId="{0D641351-A25E-8605-3C29-D4E80AB34FB9}"/>
          </ac:spMkLst>
        </pc:spChg>
      </pc:sldChg>
      <pc:sldChg chg="addSp modSp mod">
        <pc:chgData name="Wendy VanderHelm" userId="509edaa7-2ee6-432f-a261-1c87f2e51682" providerId="ADAL" clId="{521832DD-F8F4-4F1D-8EDF-0C9CE8CFA41F}" dt="2022-11-09T11:07:57.216" v="605" actId="14100"/>
        <pc:sldMkLst>
          <pc:docMk/>
          <pc:sldMk cId="1200053379" sldId="264"/>
        </pc:sldMkLst>
        <pc:spChg chg="add mod">
          <ac:chgData name="Wendy VanderHelm" userId="509edaa7-2ee6-432f-a261-1c87f2e51682" providerId="ADAL" clId="{521832DD-F8F4-4F1D-8EDF-0C9CE8CFA41F}" dt="2022-11-09T11:07:26.952" v="601" actId="20577"/>
          <ac:spMkLst>
            <pc:docMk/>
            <pc:sldMk cId="1200053379" sldId="264"/>
            <ac:spMk id="6" creationId="{BF2DCCBE-6DE3-ACD2-E668-E4AD80C8C527}"/>
          </ac:spMkLst>
        </pc:spChg>
        <pc:cxnChg chg="add mod">
          <ac:chgData name="Wendy VanderHelm" userId="509edaa7-2ee6-432f-a261-1c87f2e51682" providerId="ADAL" clId="{521832DD-F8F4-4F1D-8EDF-0C9CE8CFA41F}" dt="2022-11-09T11:07:57.216" v="605" actId="14100"/>
          <ac:cxnSpMkLst>
            <pc:docMk/>
            <pc:sldMk cId="1200053379" sldId="264"/>
            <ac:cxnSpMk id="7" creationId="{A56C66F5-DCA7-A6C0-FECA-56B9BD5CDE59}"/>
          </ac:cxnSpMkLst>
        </pc:cxnChg>
      </pc:sldChg>
      <pc:sldChg chg="addSp delSp modSp mod">
        <pc:chgData name="Wendy VanderHelm" userId="509edaa7-2ee6-432f-a261-1c87f2e51682" providerId="ADAL" clId="{521832DD-F8F4-4F1D-8EDF-0C9CE8CFA41F}" dt="2022-11-09T11:11:18.290" v="904" actId="14100"/>
        <pc:sldMkLst>
          <pc:docMk/>
          <pc:sldMk cId="2560114376" sldId="265"/>
        </pc:sldMkLst>
        <pc:spChg chg="del">
          <ac:chgData name="Wendy VanderHelm" userId="509edaa7-2ee6-432f-a261-1c87f2e51682" providerId="ADAL" clId="{521832DD-F8F4-4F1D-8EDF-0C9CE8CFA41F}" dt="2022-11-09T11:08:09.755" v="607" actId="478"/>
          <ac:spMkLst>
            <pc:docMk/>
            <pc:sldMk cId="2560114376" sldId="265"/>
            <ac:spMk id="2" creationId="{6BDF23E7-2722-E42F-4828-FAC9E247C60C}"/>
          </ac:spMkLst>
        </pc:spChg>
        <pc:spChg chg="del">
          <ac:chgData name="Wendy VanderHelm" userId="509edaa7-2ee6-432f-a261-1c87f2e51682" providerId="ADAL" clId="{521832DD-F8F4-4F1D-8EDF-0C9CE8CFA41F}" dt="2022-11-09T11:08:11.079" v="608" actId="478"/>
          <ac:spMkLst>
            <pc:docMk/>
            <pc:sldMk cId="2560114376" sldId="265"/>
            <ac:spMk id="3" creationId="{E89EBE1B-9FEC-92D2-B647-4AC17F32B668}"/>
          </ac:spMkLst>
        </pc:spChg>
        <pc:spChg chg="add mod">
          <ac:chgData name="Wendy VanderHelm" userId="509edaa7-2ee6-432f-a261-1c87f2e51682" providerId="ADAL" clId="{521832DD-F8F4-4F1D-8EDF-0C9CE8CFA41F}" dt="2022-11-09T11:10:27.580" v="892" actId="1076"/>
          <ac:spMkLst>
            <pc:docMk/>
            <pc:sldMk cId="2560114376" sldId="265"/>
            <ac:spMk id="6" creationId="{431FFE72-086D-5791-2EAD-9DB9AC237A47}"/>
          </ac:spMkLst>
        </pc:spChg>
        <pc:picChg chg="mod">
          <ac:chgData name="Wendy VanderHelm" userId="509edaa7-2ee6-432f-a261-1c87f2e51682" providerId="ADAL" clId="{521832DD-F8F4-4F1D-8EDF-0C9CE8CFA41F}" dt="2022-11-09T11:08:06.968" v="606" actId="1076"/>
          <ac:picMkLst>
            <pc:docMk/>
            <pc:sldMk cId="2560114376" sldId="265"/>
            <ac:picMk id="5" creationId="{15A805A0-034A-70F3-C00D-B265517836F7}"/>
          </ac:picMkLst>
        </pc:picChg>
        <pc:cxnChg chg="add mod">
          <ac:chgData name="Wendy VanderHelm" userId="509edaa7-2ee6-432f-a261-1c87f2e51682" providerId="ADAL" clId="{521832DD-F8F4-4F1D-8EDF-0C9CE8CFA41F}" dt="2022-11-09T11:10:55.544" v="898" actId="14100"/>
          <ac:cxnSpMkLst>
            <pc:docMk/>
            <pc:sldMk cId="2560114376" sldId="265"/>
            <ac:cxnSpMk id="7" creationId="{E2BB021C-2493-57F9-8A8D-259A190504BB}"/>
          </ac:cxnSpMkLst>
        </pc:cxnChg>
        <pc:cxnChg chg="add mod">
          <ac:chgData name="Wendy VanderHelm" userId="509edaa7-2ee6-432f-a261-1c87f2e51682" providerId="ADAL" clId="{521832DD-F8F4-4F1D-8EDF-0C9CE8CFA41F}" dt="2022-11-09T11:11:07.766" v="901" actId="14100"/>
          <ac:cxnSpMkLst>
            <pc:docMk/>
            <pc:sldMk cId="2560114376" sldId="265"/>
            <ac:cxnSpMk id="13" creationId="{52476F8C-DDE7-E07E-4A9F-17B789617E66}"/>
          </ac:cxnSpMkLst>
        </pc:cxnChg>
        <pc:cxnChg chg="add mod">
          <ac:chgData name="Wendy VanderHelm" userId="509edaa7-2ee6-432f-a261-1c87f2e51682" providerId="ADAL" clId="{521832DD-F8F4-4F1D-8EDF-0C9CE8CFA41F}" dt="2022-11-09T11:11:18.290" v="904" actId="14100"/>
          <ac:cxnSpMkLst>
            <pc:docMk/>
            <pc:sldMk cId="2560114376" sldId="265"/>
            <ac:cxnSpMk id="15" creationId="{7AFC6EB9-1842-929F-2392-1C7573CEF13C}"/>
          </ac:cxnSpMkLst>
        </pc:cxnChg>
      </pc:sldChg>
      <pc:sldChg chg="addSp delSp modSp mod">
        <pc:chgData name="Wendy VanderHelm" userId="509edaa7-2ee6-432f-a261-1c87f2e51682" providerId="ADAL" clId="{521832DD-F8F4-4F1D-8EDF-0C9CE8CFA41F}" dt="2022-11-09T11:13:04.632" v="1033" actId="14100"/>
        <pc:sldMkLst>
          <pc:docMk/>
          <pc:sldMk cId="4291260981" sldId="266"/>
        </pc:sldMkLst>
        <pc:spChg chg="del">
          <ac:chgData name="Wendy VanderHelm" userId="509edaa7-2ee6-432f-a261-1c87f2e51682" providerId="ADAL" clId="{521832DD-F8F4-4F1D-8EDF-0C9CE8CFA41F}" dt="2022-11-09T11:11:53.129" v="908" actId="478"/>
          <ac:spMkLst>
            <pc:docMk/>
            <pc:sldMk cId="4291260981" sldId="266"/>
            <ac:spMk id="2" creationId="{2EA2282E-F4C0-35F7-FFB6-C2566E707EBD}"/>
          </ac:spMkLst>
        </pc:spChg>
        <pc:spChg chg="del">
          <ac:chgData name="Wendy VanderHelm" userId="509edaa7-2ee6-432f-a261-1c87f2e51682" providerId="ADAL" clId="{521832DD-F8F4-4F1D-8EDF-0C9CE8CFA41F}" dt="2022-11-09T11:11:50.436" v="907" actId="478"/>
          <ac:spMkLst>
            <pc:docMk/>
            <pc:sldMk cId="4291260981" sldId="266"/>
            <ac:spMk id="3" creationId="{223859CC-DF22-E7C6-CA0A-B9FD90910650}"/>
          </ac:spMkLst>
        </pc:spChg>
        <pc:spChg chg="add mod">
          <ac:chgData name="Wendy VanderHelm" userId="509edaa7-2ee6-432f-a261-1c87f2e51682" providerId="ADAL" clId="{521832DD-F8F4-4F1D-8EDF-0C9CE8CFA41F}" dt="2022-11-09T11:12:28.936" v="1025" actId="6549"/>
          <ac:spMkLst>
            <pc:docMk/>
            <pc:sldMk cId="4291260981" sldId="266"/>
            <ac:spMk id="10" creationId="{36C02365-6E21-0BCA-8A44-E4EA944CC6EB}"/>
          </ac:spMkLst>
        </pc:spChg>
        <pc:cxnChg chg="add mod">
          <ac:chgData name="Wendy VanderHelm" userId="509edaa7-2ee6-432f-a261-1c87f2e51682" providerId="ADAL" clId="{521832DD-F8F4-4F1D-8EDF-0C9CE8CFA41F}" dt="2022-11-09T11:12:45.376" v="1028" actId="14100"/>
          <ac:cxnSpMkLst>
            <pc:docMk/>
            <pc:sldMk cId="4291260981" sldId="266"/>
            <ac:cxnSpMk id="11" creationId="{FE9D7FE2-2256-C408-1980-D3B1E3FE980E}"/>
          </ac:cxnSpMkLst>
        </pc:cxnChg>
        <pc:cxnChg chg="add mod">
          <ac:chgData name="Wendy VanderHelm" userId="509edaa7-2ee6-432f-a261-1c87f2e51682" providerId="ADAL" clId="{521832DD-F8F4-4F1D-8EDF-0C9CE8CFA41F}" dt="2022-11-09T11:13:04.632" v="1033" actId="14100"/>
          <ac:cxnSpMkLst>
            <pc:docMk/>
            <pc:sldMk cId="4291260981" sldId="266"/>
            <ac:cxnSpMk id="13" creationId="{4C0BBD08-3BFD-08A8-D791-D330CDD2EC91}"/>
          </ac:cxnSpMkLst>
        </pc:cxnChg>
      </pc:sldChg>
      <pc:sldChg chg="addSp modSp mod">
        <pc:chgData name="Wendy VanderHelm" userId="509edaa7-2ee6-432f-a261-1c87f2e51682" providerId="ADAL" clId="{521832DD-F8F4-4F1D-8EDF-0C9CE8CFA41F}" dt="2022-11-09T11:13:36.296" v="1092" actId="20577"/>
        <pc:sldMkLst>
          <pc:docMk/>
          <pc:sldMk cId="3921016904" sldId="267"/>
        </pc:sldMkLst>
        <pc:spChg chg="add mod">
          <ac:chgData name="Wendy VanderHelm" userId="509edaa7-2ee6-432f-a261-1c87f2e51682" providerId="ADAL" clId="{521832DD-F8F4-4F1D-8EDF-0C9CE8CFA41F}" dt="2022-11-09T11:13:36.296" v="1092" actId="20577"/>
          <ac:spMkLst>
            <pc:docMk/>
            <pc:sldMk cId="3921016904" sldId="267"/>
            <ac:spMk id="6" creationId="{C433FF71-2AED-BBAE-93EC-5D5759D133C4}"/>
          </ac:spMkLst>
        </pc:spChg>
      </pc:sldChg>
      <pc:sldChg chg="addSp modSp mod">
        <pc:chgData name="Wendy VanderHelm" userId="509edaa7-2ee6-432f-a261-1c87f2e51682" providerId="ADAL" clId="{521832DD-F8F4-4F1D-8EDF-0C9CE8CFA41F}" dt="2022-11-09T11:15:44.578" v="1268" actId="14100"/>
        <pc:sldMkLst>
          <pc:docMk/>
          <pc:sldMk cId="1264436589" sldId="268"/>
        </pc:sldMkLst>
        <pc:spChg chg="add mod">
          <ac:chgData name="Wendy VanderHelm" userId="509edaa7-2ee6-432f-a261-1c87f2e51682" providerId="ADAL" clId="{521832DD-F8F4-4F1D-8EDF-0C9CE8CFA41F}" dt="2022-11-09T11:14:33.507" v="1256" actId="5793"/>
          <ac:spMkLst>
            <pc:docMk/>
            <pc:sldMk cId="1264436589" sldId="268"/>
            <ac:spMk id="8" creationId="{61D72176-A3DB-15D7-AB9B-D24FE9F11A83}"/>
          </ac:spMkLst>
        </pc:spChg>
        <pc:cxnChg chg="add mod">
          <ac:chgData name="Wendy VanderHelm" userId="509edaa7-2ee6-432f-a261-1c87f2e51682" providerId="ADAL" clId="{521832DD-F8F4-4F1D-8EDF-0C9CE8CFA41F}" dt="2022-11-09T11:15:32.710" v="1265" actId="14100"/>
          <ac:cxnSpMkLst>
            <pc:docMk/>
            <pc:sldMk cId="1264436589" sldId="268"/>
            <ac:cxnSpMk id="9" creationId="{F06050D2-57D2-64E6-994D-B318581B3767}"/>
          </ac:cxnSpMkLst>
        </pc:cxnChg>
        <pc:cxnChg chg="add mod">
          <ac:chgData name="Wendy VanderHelm" userId="509edaa7-2ee6-432f-a261-1c87f2e51682" providerId="ADAL" clId="{521832DD-F8F4-4F1D-8EDF-0C9CE8CFA41F}" dt="2022-11-09T11:15:24.799" v="1264" actId="14100"/>
          <ac:cxnSpMkLst>
            <pc:docMk/>
            <pc:sldMk cId="1264436589" sldId="268"/>
            <ac:cxnSpMk id="11" creationId="{5E9A421E-A309-6A79-78C8-DF8F833A98CB}"/>
          </ac:cxnSpMkLst>
        </pc:cxnChg>
        <pc:cxnChg chg="add mod">
          <ac:chgData name="Wendy VanderHelm" userId="509edaa7-2ee6-432f-a261-1c87f2e51682" providerId="ADAL" clId="{521832DD-F8F4-4F1D-8EDF-0C9CE8CFA41F}" dt="2022-11-09T11:15:44.578" v="1268" actId="14100"/>
          <ac:cxnSpMkLst>
            <pc:docMk/>
            <pc:sldMk cId="1264436589" sldId="268"/>
            <ac:cxnSpMk id="15" creationId="{62B44BA7-3EF2-8341-3DB4-BBD70EF18B53}"/>
          </ac:cxnSpMkLst>
        </pc:cxnChg>
      </pc:sldChg>
      <pc:sldChg chg="addSp delSp modSp mod">
        <pc:chgData name="Wendy VanderHelm" userId="509edaa7-2ee6-432f-a261-1c87f2e51682" providerId="ADAL" clId="{521832DD-F8F4-4F1D-8EDF-0C9CE8CFA41F}" dt="2022-11-09T11:17:30.272" v="1417" actId="20577"/>
        <pc:sldMkLst>
          <pc:docMk/>
          <pc:sldMk cId="1392793356" sldId="269"/>
        </pc:sldMkLst>
        <pc:spChg chg="del">
          <ac:chgData name="Wendy VanderHelm" userId="509edaa7-2ee6-432f-a261-1c87f2e51682" providerId="ADAL" clId="{521832DD-F8F4-4F1D-8EDF-0C9CE8CFA41F}" dt="2022-11-09T11:17:23.203" v="1411" actId="478"/>
          <ac:spMkLst>
            <pc:docMk/>
            <pc:sldMk cId="1392793356" sldId="269"/>
            <ac:spMk id="3" creationId="{0E74BC95-B2C5-AA4A-3C38-734AE0F0620B}"/>
          </ac:spMkLst>
        </pc:spChg>
        <pc:spChg chg="add mod">
          <ac:chgData name="Wendy VanderHelm" userId="509edaa7-2ee6-432f-a261-1c87f2e51682" providerId="ADAL" clId="{521832DD-F8F4-4F1D-8EDF-0C9CE8CFA41F}" dt="2022-11-09T11:17:30.272" v="1417" actId="20577"/>
          <ac:spMkLst>
            <pc:docMk/>
            <pc:sldMk cId="1392793356" sldId="269"/>
            <ac:spMk id="8" creationId="{5B195386-0083-950F-F17A-181CD7B5F4FC}"/>
          </ac:spMkLst>
        </pc:spChg>
      </pc:sldChg>
      <pc:sldChg chg="addSp delSp modSp mod">
        <pc:chgData name="Wendy VanderHelm" userId="509edaa7-2ee6-432f-a261-1c87f2e51682" providerId="ADAL" clId="{521832DD-F8F4-4F1D-8EDF-0C9CE8CFA41F}" dt="2022-11-09T11:20:14.345" v="1739" actId="14100"/>
        <pc:sldMkLst>
          <pc:docMk/>
          <pc:sldMk cId="3796426311" sldId="270"/>
        </pc:sldMkLst>
        <pc:spChg chg="del">
          <ac:chgData name="Wendy VanderHelm" userId="509edaa7-2ee6-432f-a261-1c87f2e51682" providerId="ADAL" clId="{521832DD-F8F4-4F1D-8EDF-0C9CE8CFA41F}" dt="2022-11-09T11:19:07.187" v="1722" actId="478"/>
          <ac:spMkLst>
            <pc:docMk/>
            <pc:sldMk cId="3796426311" sldId="270"/>
            <ac:spMk id="3" creationId="{0E74BC95-B2C5-AA4A-3C38-734AE0F0620B}"/>
          </ac:spMkLst>
        </pc:spChg>
        <pc:spChg chg="add mod">
          <ac:chgData name="Wendy VanderHelm" userId="509edaa7-2ee6-432f-a261-1c87f2e51682" providerId="ADAL" clId="{521832DD-F8F4-4F1D-8EDF-0C9CE8CFA41F}" dt="2022-11-09T11:19:14.620" v="1724" actId="14100"/>
          <ac:spMkLst>
            <pc:docMk/>
            <pc:sldMk cId="3796426311" sldId="270"/>
            <ac:spMk id="8" creationId="{D57FE310-3091-B061-4CE3-A413F00A8EB5}"/>
          </ac:spMkLst>
        </pc:spChg>
        <pc:cxnChg chg="add mod">
          <ac:chgData name="Wendy VanderHelm" userId="509edaa7-2ee6-432f-a261-1c87f2e51682" providerId="ADAL" clId="{521832DD-F8F4-4F1D-8EDF-0C9CE8CFA41F}" dt="2022-11-09T11:19:29.808" v="1727" actId="14100"/>
          <ac:cxnSpMkLst>
            <pc:docMk/>
            <pc:sldMk cId="3796426311" sldId="270"/>
            <ac:cxnSpMk id="9" creationId="{E3D94471-F2BA-B0BE-41E8-3283AD6DF216}"/>
          </ac:cxnSpMkLst>
        </pc:cxnChg>
        <pc:cxnChg chg="add mod">
          <ac:chgData name="Wendy VanderHelm" userId="509edaa7-2ee6-432f-a261-1c87f2e51682" providerId="ADAL" clId="{521832DD-F8F4-4F1D-8EDF-0C9CE8CFA41F}" dt="2022-11-09T11:19:55.326" v="1736" actId="1035"/>
          <ac:cxnSpMkLst>
            <pc:docMk/>
            <pc:sldMk cId="3796426311" sldId="270"/>
            <ac:cxnSpMk id="11" creationId="{8420A31E-4447-3C2C-1DCC-FAF77AF1BFB1}"/>
          </ac:cxnSpMkLst>
        </pc:cxnChg>
        <pc:cxnChg chg="add mod">
          <ac:chgData name="Wendy VanderHelm" userId="509edaa7-2ee6-432f-a261-1c87f2e51682" providerId="ADAL" clId="{521832DD-F8F4-4F1D-8EDF-0C9CE8CFA41F}" dt="2022-11-09T11:20:14.345" v="1739" actId="14100"/>
          <ac:cxnSpMkLst>
            <pc:docMk/>
            <pc:sldMk cId="3796426311" sldId="270"/>
            <ac:cxnSpMk id="13" creationId="{8FDB1EE7-4F48-420D-30C7-CF4AB44F5CB3}"/>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B8869-822A-CFAE-4B32-2B03FA5E1B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NL"/>
          </a:p>
        </p:txBody>
      </p:sp>
      <p:sp>
        <p:nvSpPr>
          <p:cNvPr id="3" name="Subtitle 2">
            <a:extLst>
              <a:ext uri="{FF2B5EF4-FFF2-40B4-BE49-F238E27FC236}">
                <a16:creationId xmlns:a16="http://schemas.microsoft.com/office/drawing/2014/main" id="{F05EE653-4CAD-8865-11D4-0024FD3B61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4" name="Date Placeholder 3">
            <a:extLst>
              <a:ext uri="{FF2B5EF4-FFF2-40B4-BE49-F238E27FC236}">
                <a16:creationId xmlns:a16="http://schemas.microsoft.com/office/drawing/2014/main" id="{E3F42084-55FD-8656-21EC-FA8A305AA1F3}"/>
              </a:ext>
            </a:extLst>
          </p:cNvPr>
          <p:cNvSpPr>
            <a:spLocks noGrp="1"/>
          </p:cNvSpPr>
          <p:nvPr>
            <p:ph type="dt" sz="half" idx="10"/>
          </p:nvPr>
        </p:nvSpPr>
        <p:spPr/>
        <p:txBody>
          <a:bodyPr/>
          <a:lstStyle/>
          <a:p>
            <a:fld id="{366D7AC3-5AC6-481A-B9C1-315B906326CE}" type="datetimeFigureOut">
              <a:rPr lang="nl-NL" smtClean="0"/>
              <a:t>14-11-2022</a:t>
            </a:fld>
            <a:endParaRPr lang="nl-NL"/>
          </a:p>
        </p:txBody>
      </p:sp>
      <p:sp>
        <p:nvSpPr>
          <p:cNvPr id="5" name="Footer Placeholder 4">
            <a:extLst>
              <a:ext uri="{FF2B5EF4-FFF2-40B4-BE49-F238E27FC236}">
                <a16:creationId xmlns:a16="http://schemas.microsoft.com/office/drawing/2014/main" id="{6188869B-83A5-2199-EEBA-A9E225DD544A}"/>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38770FE7-2B21-E2E0-B00C-AAC144E34731}"/>
              </a:ext>
            </a:extLst>
          </p:cNvPr>
          <p:cNvSpPr>
            <a:spLocks noGrp="1"/>
          </p:cNvSpPr>
          <p:nvPr>
            <p:ph type="sldNum" sz="quarter" idx="12"/>
          </p:nvPr>
        </p:nvSpPr>
        <p:spPr/>
        <p:txBody>
          <a:bodyPr/>
          <a:lstStyle/>
          <a:p>
            <a:fld id="{4EC36BCA-AB4F-4AC0-B86C-DB402205A94B}" type="slidenum">
              <a:rPr lang="nl-NL" smtClean="0"/>
              <a:t>‹#›</a:t>
            </a:fld>
            <a:endParaRPr lang="nl-NL"/>
          </a:p>
        </p:txBody>
      </p:sp>
    </p:spTree>
    <p:extLst>
      <p:ext uri="{BB962C8B-B14F-4D97-AF65-F5344CB8AC3E}">
        <p14:creationId xmlns:p14="http://schemas.microsoft.com/office/powerpoint/2010/main" val="3709773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6A8D5-2823-FEC2-40CB-9D2BE0BB70D2}"/>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FEA14C9D-816C-D2D7-B84D-048CD3D89F4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7F4F9687-935B-9CC6-1462-169313625476}"/>
              </a:ext>
            </a:extLst>
          </p:cNvPr>
          <p:cNvSpPr>
            <a:spLocks noGrp="1"/>
          </p:cNvSpPr>
          <p:nvPr>
            <p:ph type="dt" sz="half" idx="10"/>
          </p:nvPr>
        </p:nvSpPr>
        <p:spPr/>
        <p:txBody>
          <a:bodyPr/>
          <a:lstStyle/>
          <a:p>
            <a:fld id="{366D7AC3-5AC6-481A-B9C1-315B906326CE}" type="datetimeFigureOut">
              <a:rPr lang="nl-NL" smtClean="0"/>
              <a:t>14-11-2022</a:t>
            </a:fld>
            <a:endParaRPr lang="nl-NL"/>
          </a:p>
        </p:txBody>
      </p:sp>
      <p:sp>
        <p:nvSpPr>
          <p:cNvPr id="5" name="Footer Placeholder 4">
            <a:extLst>
              <a:ext uri="{FF2B5EF4-FFF2-40B4-BE49-F238E27FC236}">
                <a16:creationId xmlns:a16="http://schemas.microsoft.com/office/drawing/2014/main" id="{D7070F71-E6C6-A5C3-3EB4-A2FB0F5388ED}"/>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F2903FC6-F0DF-E412-E603-DEA85C2EA2FD}"/>
              </a:ext>
            </a:extLst>
          </p:cNvPr>
          <p:cNvSpPr>
            <a:spLocks noGrp="1"/>
          </p:cNvSpPr>
          <p:nvPr>
            <p:ph type="sldNum" sz="quarter" idx="12"/>
          </p:nvPr>
        </p:nvSpPr>
        <p:spPr/>
        <p:txBody>
          <a:bodyPr/>
          <a:lstStyle/>
          <a:p>
            <a:fld id="{4EC36BCA-AB4F-4AC0-B86C-DB402205A94B}" type="slidenum">
              <a:rPr lang="nl-NL" smtClean="0"/>
              <a:t>‹#›</a:t>
            </a:fld>
            <a:endParaRPr lang="nl-NL"/>
          </a:p>
        </p:txBody>
      </p:sp>
    </p:spTree>
    <p:extLst>
      <p:ext uri="{BB962C8B-B14F-4D97-AF65-F5344CB8AC3E}">
        <p14:creationId xmlns:p14="http://schemas.microsoft.com/office/powerpoint/2010/main" val="3679930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782EC-7BF9-2DAC-807B-49A9709B7C9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NL"/>
          </a:p>
        </p:txBody>
      </p:sp>
      <p:sp>
        <p:nvSpPr>
          <p:cNvPr id="3" name="Text Placeholder 2">
            <a:extLst>
              <a:ext uri="{FF2B5EF4-FFF2-40B4-BE49-F238E27FC236}">
                <a16:creationId xmlns:a16="http://schemas.microsoft.com/office/drawing/2014/main" id="{29CA8273-50F3-C4DA-3099-AFDB99E0BD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5A2AFD-95EB-7196-7D35-E588C819A304}"/>
              </a:ext>
            </a:extLst>
          </p:cNvPr>
          <p:cNvSpPr>
            <a:spLocks noGrp="1"/>
          </p:cNvSpPr>
          <p:nvPr>
            <p:ph type="dt" sz="half" idx="10"/>
          </p:nvPr>
        </p:nvSpPr>
        <p:spPr/>
        <p:txBody>
          <a:bodyPr/>
          <a:lstStyle/>
          <a:p>
            <a:fld id="{366D7AC3-5AC6-481A-B9C1-315B906326CE}" type="datetimeFigureOut">
              <a:rPr lang="nl-NL" smtClean="0"/>
              <a:t>14-11-2022</a:t>
            </a:fld>
            <a:endParaRPr lang="nl-NL"/>
          </a:p>
        </p:txBody>
      </p:sp>
      <p:sp>
        <p:nvSpPr>
          <p:cNvPr id="5" name="Footer Placeholder 4">
            <a:extLst>
              <a:ext uri="{FF2B5EF4-FFF2-40B4-BE49-F238E27FC236}">
                <a16:creationId xmlns:a16="http://schemas.microsoft.com/office/drawing/2014/main" id="{AC7EF1CD-9BE8-57D4-0243-67FFE1D3ADB3}"/>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EF1B959A-C433-B41D-00B5-3279DA44A5FE}"/>
              </a:ext>
            </a:extLst>
          </p:cNvPr>
          <p:cNvSpPr>
            <a:spLocks noGrp="1"/>
          </p:cNvSpPr>
          <p:nvPr>
            <p:ph type="sldNum" sz="quarter" idx="12"/>
          </p:nvPr>
        </p:nvSpPr>
        <p:spPr/>
        <p:txBody>
          <a:bodyPr/>
          <a:lstStyle/>
          <a:p>
            <a:fld id="{4EC36BCA-AB4F-4AC0-B86C-DB402205A94B}" type="slidenum">
              <a:rPr lang="nl-NL" smtClean="0"/>
              <a:t>‹#›</a:t>
            </a:fld>
            <a:endParaRPr lang="nl-NL"/>
          </a:p>
        </p:txBody>
      </p:sp>
    </p:spTree>
    <p:extLst>
      <p:ext uri="{BB962C8B-B14F-4D97-AF65-F5344CB8AC3E}">
        <p14:creationId xmlns:p14="http://schemas.microsoft.com/office/powerpoint/2010/main" val="1563593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27C37-C99D-1321-FA0F-F3BEC3C11E70}"/>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3A7DCDF1-D497-9BCF-582F-6FBB6983297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a:extLst>
              <a:ext uri="{FF2B5EF4-FFF2-40B4-BE49-F238E27FC236}">
                <a16:creationId xmlns:a16="http://schemas.microsoft.com/office/drawing/2014/main" id="{E6D79FC4-7DB0-0203-1D10-08E51A087C0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Date Placeholder 4">
            <a:extLst>
              <a:ext uri="{FF2B5EF4-FFF2-40B4-BE49-F238E27FC236}">
                <a16:creationId xmlns:a16="http://schemas.microsoft.com/office/drawing/2014/main" id="{0B0C2001-8C72-60D5-C55F-D93F47EE4DFB}"/>
              </a:ext>
            </a:extLst>
          </p:cNvPr>
          <p:cNvSpPr>
            <a:spLocks noGrp="1"/>
          </p:cNvSpPr>
          <p:nvPr>
            <p:ph type="dt" sz="half" idx="10"/>
          </p:nvPr>
        </p:nvSpPr>
        <p:spPr/>
        <p:txBody>
          <a:bodyPr/>
          <a:lstStyle/>
          <a:p>
            <a:fld id="{366D7AC3-5AC6-481A-B9C1-315B906326CE}" type="datetimeFigureOut">
              <a:rPr lang="nl-NL" smtClean="0"/>
              <a:t>14-11-2022</a:t>
            </a:fld>
            <a:endParaRPr lang="nl-NL"/>
          </a:p>
        </p:txBody>
      </p:sp>
      <p:sp>
        <p:nvSpPr>
          <p:cNvPr id="6" name="Footer Placeholder 5">
            <a:extLst>
              <a:ext uri="{FF2B5EF4-FFF2-40B4-BE49-F238E27FC236}">
                <a16:creationId xmlns:a16="http://schemas.microsoft.com/office/drawing/2014/main" id="{31FB8026-31B0-17FD-B1AB-CDE73EC35FFA}"/>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126444AE-DE96-946B-ECD4-86346A8A6898}"/>
              </a:ext>
            </a:extLst>
          </p:cNvPr>
          <p:cNvSpPr>
            <a:spLocks noGrp="1"/>
          </p:cNvSpPr>
          <p:nvPr>
            <p:ph type="sldNum" sz="quarter" idx="12"/>
          </p:nvPr>
        </p:nvSpPr>
        <p:spPr/>
        <p:txBody>
          <a:bodyPr/>
          <a:lstStyle/>
          <a:p>
            <a:fld id="{4EC36BCA-AB4F-4AC0-B86C-DB402205A94B}" type="slidenum">
              <a:rPr lang="nl-NL" smtClean="0"/>
              <a:t>‹#›</a:t>
            </a:fld>
            <a:endParaRPr lang="nl-NL"/>
          </a:p>
        </p:txBody>
      </p:sp>
    </p:spTree>
    <p:extLst>
      <p:ext uri="{BB962C8B-B14F-4D97-AF65-F5344CB8AC3E}">
        <p14:creationId xmlns:p14="http://schemas.microsoft.com/office/powerpoint/2010/main" val="3903179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4ABF3-5C05-E148-619D-BD8CBEAE23D5}"/>
              </a:ext>
            </a:extLst>
          </p:cNvPr>
          <p:cNvSpPr>
            <a:spLocks noGrp="1"/>
          </p:cNvSpPr>
          <p:nvPr>
            <p:ph type="title"/>
          </p:nvPr>
        </p:nvSpPr>
        <p:spPr>
          <a:xfrm>
            <a:off x="839788" y="365125"/>
            <a:ext cx="10515600" cy="1325563"/>
          </a:xfrm>
        </p:spPr>
        <p:txBody>
          <a:bodyPr/>
          <a:lstStyle/>
          <a:p>
            <a:r>
              <a:rPr lang="en-US"/>
              <a:t>Click to edit Master title style</a:t>
            </a:r>
            <a:endParaRPr lang="nl-NL"/>
          </a:p>
        </p:txBody>
      </p:sp>
      <p:sp>
        <p:nvSpPr>
          <p:cNvPr id="3" name="Text Placeholder 2">
            <a:extLst>
              <a:ext uri="{FF2B5EF4-FFF2-40B4-BE49-F238E27FC236}">
                <a16:creationId xmlns:a16="http://schemas.microsoft.com/office/drawing/2014/main" id="{32C16BE8-1C24-DD1D-D39F-3A1AC1400A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6F9FA5-BEA5-04BC-799C-9D1A27F7F3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a:extLst>
              <a:ext uri="{FF2B5EF4-FFF2-40B4-BE49-F238E27FC236}">
                <a16:creationId xmlns:a16="http://schemas.microsoft.com/office/drawing/2014/main" id="{A85FC004-6695-51DB-7EE4-3857388662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1B97D0-6425-F95C-59BC-2648EBF4CC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Date Placeholder 6">
            <a:extLst>
              <a:ext uri="{FF2B5EF4-FFF2-40B4-BE49-F238E27FC236}">
                <a16:creationId xmlns:a16="http://schemas.microsoft.com/office/drawing/2014/main" id="{8081779A-BFDB-A563-C7EE-ED100305A0FF}"/>
              </a:ext>
            </a:extLst>
          </p:cNvPr>
          <p:cNvSpPr>
            <a:spLocks noGrp="1"/>
          </p:cNvSpPr>
          <p:nvPr>
            <p:ph type="dt" sz="half" idx="10"/>
          </p:nvPr>
        </p:nvSpPr>
        <p:spPr/>
        <p:txBody>
          <a:bodyPr/>
          <a:lstStyle/>
          <a:p>
            <a:fld id="{366D7AC3-5AC6-481A-B9C1-315B906326CE}" type="datetimeFigureOut">
              <a:rPr lang="nl-NL" smtClean="0"/>
              <a:t>14-11-2022</a:t>
            </a:fld>
            <a:endParaRPr lang="nl-NL"/>
          </a:p>
        </p:txBody>
      </p:sp>
      <p:sp>
        <p:nvSpPr>
          <p:cNvPr id="8" name="Footer Placeholder 7">
            <a:extLst>
              <a:ext uri="{FF2B5EF4-FFF2-40B4-BE49-F238E27FC236}">
                <a16:creationId xmlns:a16="http://schemas.microsoft.com/office/drawing/2014/main" id="{86897303-ABA0-77F2-857D-104B26E241CB}"/>
              </a:ext>
            </a:extLst>
          </p:cNvPr>
          <p:cNvSpPr>
            <a:spLocks noGrp="1"/>
          </p:cNvSpPr>
          <p:nvPr>
            <p:ph type="ftr" sz="quarter" idx="11"/>
          </p:nvPr>
        </p:nvSpPr>
        <p:spPr/>
        <p:txBody>
          <a:bodyPr/>
          <a:lstStyle/>
          <a:p>
            <a:endParaRPr lang="nl-NL"/>
          </a:p>
        </p:txBody>
      </p:sp>
      <p:sp>
        <p:nvSpPr>
          <p:cNvPr id="9" name="Slide Number Placeholder 8">
            <a:extLst>
              <a:ext uri="{FF2B5EF4-FFF2-40B4-BE49-F238E27FC236}">
                <a16:creationId xmlns:a16="http://schemas.microsoft.com/office/drawing/2014/main" id="{B089F2BA-EAEC-ED25-06C7-5C9FA4B66D31}"/>
              </a:ext>
            </a:extLst>
          </p:cNvPr>
          <p:cNvSpPr>
            <a:spLocks noGrp="1"/>
          </p:cNvSpPr>
          <p:nvPr>
            <p:ph type="sldNum" sz="quarter" idx="12"/>
          </p:nvPr>
        </p:nvSpPr>
        <p:spPr/>
        <p:txBody>
          <a:bodyPr/>
          <a:lstStyle/>
          <a:p>
            <a:fld id="{4EC36BCA-AB4F-4AC0-B86C-DB402205A94B}" type="slidenum">
              <a:rPr lang="nl-NL" smtClean="0"/>
              <a:t>‹#›</a:t>
            </a:fld>
            <a:endParaRPr lang="nl-NL"/>
          </a:p>
        </p:txBody>
      </p:sp>
    </p:spTree>
    <p:extLst>
      <p:ext uri="{BB962C8B-B14F-4D97-AF65-F5344CB8AC3E}">
        <p14:creationId xmlns:p14="http://schemas.microsoft.com/office/powerpoint/2010/main" val="2943708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20C0A-7956-A96E-1008-520DD5157005}"/>
              </a:ext>
            </a:extLst>
          </p:cNvPr>
          <p:cNvSpPr>
            <a:spLocks noGrp="1"/>
          </p:cNvSpPr>
          <p:nvPr>
            <p:ph type="title"/>
          </p:nvPr>
        </p:nvSpPr>
        <p:spPr/>
        <p:txBody>
          <a:bodyPr/>
          <a:lstStyle/>
          <a:p>
            <a:r>
              <a:rPr lang="en-US"/>
              <a:t>Click to edit Master title style</a:t>
            </a:r>
            <a:endParaRPr lang="nl-NL"/>
          </a:p>
        </p:txBody>
      </p:sp>
      <p:sp>
        <p:nvSpPr>
          <p:cNvPr id="3" name="Date Placeholder 2">
            <a:extLst>
              <a:ext uri="{FF2B5EF4-FFF2-40B4-BE49-F238E27FC236}">
                <a16:creationId xmlns:a16="http://schemas.microsoft.com/office/drawing/2014/main" id="{A243F052-F644-1486-E875-E484F2D23325}"/>
              </a:ext>
            </a:extLst>
          </p:cNvPr>
          <p:cNvSpPr>
            <a:spLocks noGrp="1"/>
          </p:cNvSpPr>
          <p:nvPr>
            <p:ph type="dt" sz="half" idx="10"/>
          </p:nvPr>
        </p:nvSpPr>
        <p:spPr/>
        <p:txBody>
          <a:bodyPr/>
          <a:lstStyle/>
          <a:p>
            <a:fld id="{366D7AC3-5AC6-481A-B9C1-315B906326CE}" type="datetimeFigureOut">
              <a:rPr lang="nl-NL" smtClean="0"/>
              <a:t>14-11-2022</a:t>
            </a:fld>
            <a:endParaRPr lang="nl-NL"/>
          </a:p>
        </p:txBody>
      </p:sp>
      <p:sp>
        <p:nvSpPr>
          <p:cNvPr id="4" name="Footer Placeholder 3">
            <a:extLst>
              <a:ext uri="{FF2B5EF4-FFF2-40B4-BE49-F238E27FC236}">
                <a16:creationId xmlns:a16="http://schemas.microsoft.com/office/drawing/2014/main" id="{A9DC73DA-B746-E24C-390A-F54435C6FCD5}"/>
              </a:ext>
            </a:extLst>
          </p:cNvPr>
          <p:cNvSpPr>
            <a:spLocks noGrp="1"/>
          </p:cNvSpPr>
          <p:nvPr>
            <p:ph type="ftr" sz="quarter" idx="11"/>
          </p:nvPr>
        </p:nvSpPr>
        <p:spPr/>
        <p:txBody>
          <a:bodyPr/>
          <a:lstStyle/>
          <a:p>
            <a:endParaRPr lang="nl-NL"/>
          </a:p>
        </p:txBody>
      </p:sp>
      <p:sp>
        <p:nvSpPr>
          <p:cNvPr id="5" name="Slide Number Placeholder 4">
            <a:extLst>
              <a:ext uri="{FF2B5EF4-FFF2-40B4-BE49-F238E27FC236}">
                <a16:creationId xmlns:a16="http://schemas.microsoft.com/office/drawing/2014/main" id="{1B388C42-2CA9-68B0-0FA8-564530819AC8}"/>
              </a:ext>
            </a:extLst>
          </p:cNvPr>
          <p:cNvSpPr>
            <a:spLocks noGrp="1"/>
          </p:cNvSpPr>
          <p:nvPr>
            <p:ph type="sldNum" sz="quarter" idx="12"/>
          </p:nvPr>
        </p:nvSpPr>
        <p:spPr/>
        <p:txBody>
          <a:bodyPr/>
          <a:lstStyle/>
          <a:p>
            <a:fld id="{4EC36BCA-AB4F-4AC0-B86C-DB402205A94B}" type="slidenum">
              <a:rPr lang="nl-NL" smtClean="0"/>
              <a:t>‹#›</a:t>
            </a:fld>
            <a:endParaRPr lang="nl-NL"/>
          </a:p>
        </p:txBody>
      </p:sp>
    </p:spTree>
    <p:extLst>
      <p:ext uri="{BB962C8B-B14F-4D97-AF65-F5344CB8AC3E}">
        <p14:creationId xmlns:p14="http://schemas.microsoft.com/office/powerpoint/2010/main" val="3410246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E066F8-0DDD-40A6-173A-127DD53BAD30}"/>
              </a:ext>
            </a:extLst>
          </p:cNvPr>
          <p:cNvSpPr>
            <a:spLocks noGrp="1"/>
          </p:cNvSpPr>
          <p:nvPr>
            <p:ph type="dt" sz="half" idx="10"/>
          </p:nvPr>
        </p:nvSpPr>
        <p:spPr/>
        <p:txBody>
          <a:bodyPr/>
          <a:lstStyle/>
          <a:p>
            <a:fld id="{366D7AC3-5AC6-481A-B9C1-315B906326CE}" type="datetimeFigureOut">
              <a:rPr lang="nl-NL" smtClean="0"/>
              <a:t>14-11-2022</a:t>
            </a:fld>
            <a:endParaRPr lang="nl-NL"/>
          </a:p>
        </p:txBody>
      </p:sp>
      <p:sp>
        <p:nvSpPr>
          <p:cNvPr id="3" name="Footer Placeholder 2">
            <a:extLst>
              <a:ext uri="{FF2B5EF4-FFF2-40B4-BE49-F238E27FC236}">
                <a16:creationId xmlns:a16="http://schemas.microsoft.com/office/drawing/2014/main" id="{1A83B82F-DB14-84D5-F705-064B30FC8F3E}"/>
              </a:ext>
            </a:extLst>
          </p:cNvPr>
          <p:cNvSpPr>
            <a:spLocks noGrp="1"/>
          </p:cNvSpPr>
          <p:nvPr>
            <p:ph type="ftr" sz="quarter" idx="11"/>
          </p:nvPr>
        </p:nvSpPr>
        <p:spPr/>
        <p:txBody>
          <a:bodyPr/>
          <a:lstStyle/>
          <a:p>
            <a:endParaRPr lang="nl-NL"/>
          </a:p>
        </p:txBody>
      </p:sp>
      <p:sp>
        <p:nvSpPr>
          <p:cNvPr id="4" name="Slide Number Placeholder 3">
            <a:extLst>
              <a:ext uri="{FF2B5EF4-FFF2-40B4-BE49-F238E27FC236}">
                <a16:creationId xmlns:a16="http://schemas.microsoft.com/office/drawing/2014/main" id="{978D718F-1C70-F9B9-B9CB-13800F994251}"/>
              </a:ext>
            </a:extLst>
          </p:cNvPr>
          <p:cNvSpPr>
            <a:spLocks noGrp="1"/>
          </p:cNvSpPr>
          <p:nvPr>
            <p:ph type="sldNum" sz="quarter" idx="12"/>
          </p:nvPr>
        </p:nvSpPr>
        <p:spPr/>
        <p:txBody>
          <a:bodyPr/>
          <a:lstStyle/>
          <a:p>
            <a:fld id="{4EC36BCA-AB4F-4AC0-B86C-DB402205A94B}" type="slidenum">
              <a:rPr lang="nl-NL" smtClean="0"/>
              <a:t>‹#›</a:t>
            </a:fld>
            <a:endParaRPr lang="nl-NL"/>
          </a:p>
        </p:txBody>
      </p:sp>
    </p:spTree>
    <p:extLst>
      <p:ext uri="{BB962C8B-B14F-4D97-AF65-F5344CB8AC3E}">
        <p14:creationId xmlns:p14="http://schemas.microsoft.com/office/powerpoint/2010/main" val="446653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92322-19A1-A2A9-B277-27E45C2F6A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29AB4553-9561-1BC0-94D1-E15205968D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a:extLst>
              <a:ext uri="{FF2B5EF4-FFF2-40B4-BE49-F238E27FC236}">
                <a16:creationId xmlns:a16="http://schemas.microsoft.com/office/drawing/2014/main" id="{4006A4E6-FDEC-C9D2-1D57-12A88D34C8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7C1443-BA2F-03B4-4425-48F6DA64542C}"/>
              </a:ext>
            </a:extLst>
          </p:cNvPr>
          <p:cNvSpPr>
            <a:spLocks noGrp="1"/>
          </p:cNvSpPr>
          <p:nvPr>
            <p:ph type="dt" sz="half" idx="10"/>
          </p:nvPr>
        </p:nvSpPr>
        <p:spPr/>
        <p:txBody>
          <a:bodyPr/>
          <a:lstStyle/>
          <a:p>
            <a:fld id="{366D7AC3-5AC6-481A-B9C1-315B906326CE}" type="datetimeFigureOut">
              <a:rPr lang="nl-NL" smtClean="0"/>
              <a:t>14-11-2022</a:t>
            </a:fld>
            <a:endParaRPr lang="nl-NL"/>
          </a:p>
        </p:txBody>
      </p:sp>
      <p:sp>
        <p:nvSpPr>
          <p:cNvPr id="6" name="Footer Placeholder 5">
            <a:extLst>
              <a:ext uri="{FF2B5EF4-FFF2-40B4-BE49-F238E27FC236}">
                <a16:creationId xmlns:a16="http://schemas.microsoft.com/office/drawing/2014/main" id="{22769568-EC27-61A5-97D7-2E32487114DB}"/>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A030DF1C-B525-EA7E-CCC1-CD9637FEA904}"/>
              </a:ext>
            </a:extLst>
          </p:cNvPr>
          <p:cNvSpPr>
            <a:spLocks noGrp="1"/>
          </p:cNvSpPr>
          <p:nvPr>
            <p:ph type="sldNum" sz="quarter" idx="12"/>
          </p:nvPr>
        </p:nvSpPr>
        <p:spPr/>
        <p:txBody>
          <a:bodyPr/>
          <a:lstStyle/>
          <a:p>
            <a:fld id="{4EC36BCA-AB4F-4AC0-B86C-DB402205A94B}" type="slidenum">
              <a:rPr lang="nl-NL" smtClean="0"/>
              <a:t>‹#›</a:t>
            </a:fld>
            <a:endParaRPr lang="nl-NL"/>
          </a:p>
        </p:txBody>
      </p:sp>
    </p:spTree>
    <p:extLst>
      <p:ext uri="{BB962C8B-B14F-4D97-AF65-F5344CB8AC3E}">
        <p14:creationId xmlns:p14="http://schemas.microsoft.com/office/powerpoint/2010/main" val="3292042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78F28-22A1-96F5-D5C2-0B71E1DFD0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Picture Placeholder 2">
            <a:extLst>
              <a:ext uri="{FF2B5EF4-FFF2-40B4-BE49-F238E27FC236}">
                <a16:creationId xmlns:a16="http://schemas.microsoft.com/office/drawing/2014/main" id="{192508CB-A0C7-841A-41F3-9C78DB166D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a:extLst>
              <a:ext uri="{FF2B5EF4-FFF2-40B4-BE49-F238E27FC236}">
                <a16:creationId xmlns:a16="http://schemas.microsoft.com/office/drawing/2014/main" id="{6843F323-6ABC-4196-87E4-F4A0A31F60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BE3E86-5C05-A343-A857-4CBA49F08B23}"/>
              </a:ext>
            </a:extLst>
          </p:cNvPr>
          <p:cNvSpPr>
            <a:spLocks noGrp="1"/>
          </p:cNvSpPr>
          <p:nvPr>
            <p:ph type="dt" sz="half" idx="10"/>
          </p:nvPr>
        </p:nvSpPr>
        <p:spPr/>
        <p:txBody>
          <a:bodyPr/>
          <a:lstStyle/>
          <a:p>
            <a:fld id="{366D7AC3-5AC6-481A-B9C1-315B906326CE}" type="datetimeFigureOut">
              <a:rPr lang="nl-NL" smtClean="0"/>
              <a:t>14-11-2022</a:t>
            </a:fld>
            <a:endParaRPr lang="nl-NL"/>
          </a:p>
        </p:txBody>
      </p:sp>
      <p:sp>
        <p:nvSpPr>
          <p:cNvPr id="6" name="Footer Placeholder 5">
            <a:extLst>
              <a:ext uri="{FF2B5EF4-FFF2-40B4-BE49-F238E27FC236}">
                <a16:creationId xmlns:a16="http://schemas.microsoft.com/office/drawing/2014/main" id="{BA8883E3-8B0F-9D36-AE22-8BFCAFC7709C}"/>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77976E14-8268-5BDA-0E70-6637A455A0F0}"/>
              </a:ext>
            </a:extLst>
          </p:cNvPr>
          <p:cNvSpPr>
            <a:spLocks noGrp="1"/>
          </p:cNvSpPr>
          <p:nvPr>
            <p:ph type="sldNum" sz="quarter" idx="12"/>
          </p:nvPr>
        </p:nvSpPr>
        <p:spPr/>
        <p:txBody>
          <a:bodyPr/>
          <a:lstStyle/>
          <a:p>
            <a:fld id="{4EC36BCA-AB4F-4AC0-B86C-DB402205A94B}" type="slidenum">
              <a:rPr lang="nl-NL" smtClean="0"/>
              <a:t>‹#›</a:t>
            </a:fld>
            <a:endParaRPr lang="nl-NL"/>
          </a:p>
        </p:txBody>
      </p:sp>
    </p:spTree>
    <p:extLst>
      <p:ext uri="{BB962C8B-B14F-4D97-AF65-F5344CB8AC3E}">
        <p14:creationId xmlns:p14="http://schemas.microsoft.com/office/powerpoint/2010/main" val="1520828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E7E69-5BFD-0A25-6E20-BAAC02153283}"/>
              </a:ext>
            </a:extLst>
          </p:cNvPr>
          <p:cNvSpPr>
            <a:spLocks noGrp="1"/>
          </p:cNvSpPr>
          <p:nvPr>
            <p:ph type="title"/>
          </p:nvPr>
        </p:nvSpPr>
        <p:spPr/>
        <p:txBody>
          <a:bodyPr/>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7CA44C87-8EC1-897B-5AF5-6B934974F2E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AE66E1C6-3DBA-597E-80DD-7D814958D8AF}"/>
              </a:ext>
            </a:extLst>
          </p:cNvPr>
          <p:cNvSpPr>
            <a:spLocks noGrp="1"/>
          </p:cNvSpPr>
          <p:nvPr>
            <p:ph type="dt" sz="half" idx="10"/>
          </p:nvPr>
        </p:nvSpPr>
        <p:spPr/>
        <p:txBody>
          <a:bodyPr/>
          <a:lstStyle/>
          <a:p>
            <a:fld id="{366D7AC3-5AC6-481A-B9C1-315B906326CE}" type="datetimeFigureOut">
              <a:rPr lang="nl-NL" smtClean="0"/>
              <a:t>14-11-2022</a:t>
            </a:fld>
            <a:endParaRPr lang="nl-NL"/>
          </a:p>
        </p:txBody>
      </p:sp>
      <p:sp>
        <p:nvSpPr>
          <p:cNvPr id="5" name="Footer Placeholder 4">
            <a:extLst>
              <a:ext uri="{FF2B5EF4-FFF2-40B4-BE49-F238E27FC236}">
                <a16:creationId xmlns:a16="http://schemas.microsoft.com/office/drawing/2014/main" id="{AED5B4EA-BFAA-A15E-6BE8-AD55FC87C773}"/>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1091FC79-42C0-D3C2-8829-B201FEA93563}"/>
              </a:ext>
            </a:extLst>
          </p:cNvPr>
          <p:cNvSpPr>
            <a:spLocks noGrp="1"/>
          </p:cNvSpPr>
          <p:nvPr>
            <p:ph type="sldNum" sz="quarter" idx="12"/>
          </p:nvPr>
        </p:nvSpPr>
        <p:spPr/>
        <p:txBody>
          <a:bodyPr/>
          <a:lstStyle/>
          <a:p>
            <a:fld id="{4EC36BCA-AB4F-4AC0-B86C-DB402205A94B}" type="slidenum">
              <a:rPr lang="nl-NL" smtClean="0"/>
              <a:t>‹#›</a:t>
            </a:fld>
            <a:endParaRPr lang="nl-NL"/>
          </a:p>
        </p:txBody>
      </p:sp>
    </p:spTree>
    <p:extLst>
      <p:ext uri="{BB962C8B-B14F-4D97-AF65-F5344CB8AC3E}">
        <p14:creationId xmlns:p14="http://schemas.microsoft.com/office/powerpoint/2010/main" val="1675131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D58E85-56A3-8203-7861-C5C30C0435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275A08E5-24CD-462F-DD0D-DF1E128324D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CA6913E1-B7FC-BC40-FBAB-5783BFFA255B}"/>
              </a:ext>
            </a:extLst>
          </p:cNvPr>
          <p:cNvSpPr>
            <a:spLocks noGrp="1"/>
          </p:cNvSpPr>
          <p:nvPr>
            <p:ph type="dt" sz="half" idx="10"/>
          </p:nvPr>
        </p:nvSpPr>
        <p:spPr/>
        <p:txBody>
          <a:bodyPr/>
          <a:lstStyle/>
          <a:p>
            <a:fld id="{366D7AC3-5AC6-481A-B9C1-315B906326CE}" type="datetimeFigureOut">
              <a:rPr lang="nl-NL" smtClean="0"/>
              <a:t>14-11-2022</a:t>
            </a:fld>
            <a:endParaRPr lang="nl-NL"/>
          </a:p>
        </p:txBody>
      </p:sp>
      <p:sp>
        <p:nvSpPr>
          <p:cNvPr id="5" name="Footer Placeholder 4">
            <a:extLst>
              <a:ext uri="{FF2B5EF4-FFF2-40B4-BE49-F238E27FC236}">
                <a16:creationId xmlns:a16="http://schemas.microsoft.com/office/drawing/2014/main" id="{56E0B1E5-E3DE-89E7-0E4A-851CC0ED8128}"/>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B514802A-0E52-647D-527C-7CAFF87F9FDC}"/>
              </a:ext>
            </a:extLst>
          </p:cNvPr>
          <p:cNvSpPr>
            <a:spLocks noGrp="1"/>
          </p:cNvSpPr>
          <p:nvPr>
            <p:ph type="sldNum" sz="quarter" idx="12"/>
          </p:nvPr>
        </p:nvSpPr>
        <p:spPr/>
        <p:txBody>
          <a:bodyPr/>
          <a:lstStyle/>
          <a:p>
            <a:fld id="{4EC36BCA-AB4F-4AC0-B86C-DB402205A94B}" type="slidenum">
              <a:rPr lang="nl-NL" smtClean="0"/>
              <a:t>‹#›</a:t>
            </a:fld>
            <a:endParaRPr lang="nl-NL"/>
          </a:p>
        </p:txBody>
      </p:sp>
    </p:spTree>
    <p:extLst>
      <p:ext uri="{BB962C8B-B14F-4D97-AF65-F5344CB8AC3E}">
        <p14:creationId xmlns:p14="http://schemas.microsoft.com/office/powerpoint/2010/main" val="4264475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4D3760-AB64-A845-B51E-5CC30AA830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NL"/>
          </a:p>
        </p:txBody>
      </p:sp>
      <p:sp>
        <p:nvSpPr>
          <p:cNvPr id="3" name="Text Placeholder 2">
            <a:extLst>
              <a:ext uri="{FF2B5EF4-FFF2-40B4-BE49-F238E27FC236}">
                <a16:creationId xmlns:a16="http://schemas.microsoft.com/office/drawing/2014/main" id="{DD2B0CD0-4832-FCC7-FD83-8B05BD36AD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4557196A-348D-24ED-6295-0989A175B8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6D7AC3-5AC6-481A-B9C1-315B906326CE}" type="datetimeFigureOut">
              <a:rPr lang="nl-NL" smtClean="0"/>
              <a:t>14-11-2022</a:t>
            </a:fld>
            <a:endParaRPr lang="nl-NL"/>
          </a:p>
        </p:txBody>
      </p:sp>
      <p:sp>
        <p:nvSpPr>
          <p:cNvPr id="5" name="Footer Placeholder 4">
            <a:extLst>
              <a:ext uri="{FF2B5EF4-FFF2-40B4-BE49-F238E27FC236}">
                <a16:creationId xmlns:a16="http://schemas.microsoft.com/office/drawing/2014/main" id="{AAC7AEAD-86EB-DE93-422E-5C9E3EDFDD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a:extLst>
              <a:ext uri="{FF2B5EF4-FFF2-40B4-BE49-F238E27FC236}">
                <a16:creationId xmlns:a16="http://schemas.microsoft.com/office/drawing/2014/main" id="{4B8D61BF-4F7A-188E-3DBC-334D3A1E5F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C36BCA-AB4F-4AC0-B86C-DB402205A94B}" type="slidenum">
              <a:rPr lang="nl-NL" smtClean="0"/>
              <a:t>‹#›</a:t>
            </a:fld>
            <a:endParaRPr lang="nl-NL"/>
          </a:p>
        </p:txBody>
      </p:sp>
    </p:spTree>
    <p:extLst>
      <p:ext uri="{BB962C8B-B14F-4D97-AF65-F5344CB8AC3E}">
        <p14:creationId xmlns:p14="http://schemas.microsoft.com/office/powerpoint/2010/main" val="2491337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F71F8AD-A287-E1FE-6A76-160E2BE011C3}"/>
              </a:ext>
            </a:extLst>
          </p:cNvPr>
          <p:cNvSpPr>
            <a:spLocks noGrp="1"/>
          </p:cNvSpPr>
          <p:nvPr>
            <p:ph type="subTitle" idx="1"/>
          </p:nvPr>
        </p:nvSpPr>
        <p:spPr>
          <a:xfrm>
            <a:off x="1359613" y="5148262"/>
            <a:ext cx="9144000" cy="1655762"/>
          </a:xfrm>
        </p:spPr>
        <p:txBody>
          <a:bodyPr vert="horz" lIns="91440" tIns="45720" rIns="91440" bIns="45720" rtlCol="0" anchor="t">
            <a:normAutofit/>
          </a:bodyPr>
          <a:lstStyle/>
          <a:p>
            <a:endParaRPr lang="en-US" dirty="0"/>
          </a:p>
          <a:p>
            <a:r>
              <a:rPr lang="en-US" sz="3600" dirty="0">
                <a:latin typeface="Arial"/>
                <a:cs typeface="Arial"/>
              </a:rPr>
              <a:t>How to use Microsoft Forms</a:t>
            </a:r>
            <a:endParaRPr lang="nl-NL" sz="3600">
              <a:latin typeface="Arial"/>
              <a:cs typeface="Arial"/>
            </a:endParaRPr>
          </a:p>
        </p:txBody>
      </p:sp>
      <p:pic>
        <p:nvPicPr>
          <p:cNvPr id="1026" name="Picture 2">
            <a:extLst>
              <a:ext uri="{FF2B5EF4-FFF2-40B4-BE49-F238E27FC236}">
                <a16:creationId xmlns:a16="http://schemas.microsoft.com/office/drawing/2014/main" id="{48D53B7D-A652-F4D7-4AD8-18AF3B9B04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709738"/>
            <a:ext cx="7620000" cy="3438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6046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FADD7-0B77-A20E-18FA-C63042A029B1}"/>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315DDD0B-9D85-74F1-7173-515501E1A5F7}"/>
              </a:ext>
            </a:extLst>
          </p:cNvPr>
          <p:cNvSpPr>
            <a:spLocks noGrp="1"/>
          </p:cNvSpPr>
          <p:nvPr>
            <p:ph idx="1"/>
          </p:nvPr>
        </p:nvSpPr>
        <p:spPr/>
        <p:txBody>
          <a:bodyPr/>
          <a:lstStyle/>
          <a:p>
            <a:endParaRPr lang="nl-NL"/>
          </a:p>
        </p:txBody>
      </p:sp>
      <p:pic>
        <p:nvPicPr>
          <p:cNvPr id="5" name="Picture 4">
            <a:extLst>
              <a:ext uri="{FF2B5EF4-FFF2-40B4-BE49-F238E27FC236}">
                <a16:creationId xmlns:a16="http://schemas.microsoft.com/office/drawing/2014/main" id="{DED09174-0F01-BBAC-A8FF-ED1E632BEC4A}"/>
              </a:ext>
            </a:extLst>
          </p:cNvPr>
          <p:cNvPicPr>
            <a:picLocks noChangeAspect="1"/>
          </p:cNvPicPr>
          <p:nvPr/>
        </p:nvPicPr>
        <p:blipFill>
          <a:blip r:embed="rId2"/>
          <a:stretch>
            <a:fillRect/>
          </a:stretch>
        </p:blipFill>
        <p:spPr>
          <a:xfrm>
            <a:off x="0" y="46108"/>
            <a:ext cx="12192000" cy="6765783"/>
          </a:xfrm>
          <a:prstGeom prst="rect">
            <a:avLst/>
          </a:prstGeom>
        </p:spPr>
      </p:pic>
      <p:sp>
        <p:nvSpPr>
          <p:cNvPr id="6" name="TextBox 5">
            <a:extLst>
              <a:ext uri="{FF2B5EF4-FFF2-40B4-BE49-F238E27FC236}">
                <a16:creationId xmlns:a16="http://schemas.microsoft.com/office/drawing/2014/main" id="{86D284BE-479F-EEA1-F54A-20A13EECEA01}"/>
              </a:ext>
            </a:extLst>
          </p:cNvPr>
          <p:cNvSpPr txBox="1"/>
          <p:nvPr/>
        </p:nvSpPr>
        <p:spPr>
          <a:xfrm>
            <a:off x="8957115" y="1084822"/>
            <a:ext cx="2342733" cy="923330"/>
          </a:xfrm>
          <a:prstGeom prst="rect">
            <a:avLst/>
          </a:prstGeom>
          <a:noFill/>
        </p:spPr>
        <p:txBody>
          <a:bodyPr wrap="square" lIns="91440" tIns="45720" rIns="91440" bIns="45720" rtlCol="0" anchor="t">
            <a:spAutoFit/>
          </a:bodyPr>
          <a:lstStyle/>
          <a:p>
            <a:r>
              <a:rPr lang="en-US" dirty="0">
                <a:latin typeface="Arial"/>
                <a:cs typeface="Arial"/>
              </a:rPr>
              <a:t>This is what you see when you use the QR code or link</a:t>
            </a:r>
            <a:endParaRPr lang="nl-NL">
              <a:latin typeface="Arial"/>
              <a:cs typeface="Arial"/>
            </a:endParaRPr>
          </a:p>
        </p:txBody>
      </p:sp>
    </p:spTree>
    <p:extLst>
      <p:ext uri="{BB962C8B-B14F-4D97-AF65-F5344CB8AC3E}">
        <p14:creationId xmlns:p14="http://schemas.microsoft.com/office/powerpoint/2010/main" val="3098482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06102-7132-72A0-4DE6-5AFDA2CB2A86}"/>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5C51006B-0640-E54A-0944-934315EA085D}"/>
              </a:ext>
            </a:extLst>
          </p:cNvPr>
          <p:cNvSpPr>
            <a:spLocks noGrp="1"/>
          </p:cNvSpPr>
          <p:nvPr>
            <p:ph idx="1"/>
          </p:nvPr>
        </p:nvSpPr>
        <p:spPr/>
        <p:txBody>
          <a:bodyPr/>
          <a:lstStyle/>
          <a:p>
            <a:endParaRPr lang="nl-NL"/>
          </a:p>
        </p:txBody>
      </p:sp>
      <p:pic>
        <p:nvPicPr>
          <p:cNvPr id="5" name="Picture 4">
            <a:extLst>
              <a:ext uri="{FF2B5EF4-FFF2-40B4-BE49-F238E27FC236}">
                <a16:creationId xmlns:a16="http://schemas.microsoft.com/office/drawing/2014/main" id="{781E0958-6493-753E-0D8F-E187C99D3B25}"/>
              </a:ext>
            </a:extLst>
          </p:cNvPr>
          <p:cNvPicPr>
            <a:picLocks noChangeAspect="1"/>
          </p:cNvPicPr>
          <p:nvPr/>
        </p:nvPicPr>
        <p:blipFill>
          <a:blip r:embed="rId2"/>
          <a:stretch>
            <a:fillRect/>
          </a:stretch>
        </p:blipFill>
        <p:spPr>
          <a:xfrm>
            <a:off x="185796" y="0"/>
            <a:ext cx="11820407" cy="6858000"/>
          </a:xfrm>
          <a:prstGeom prst="rect">
            <a:avLst/>
          </a:prstGeom>
        </p:spPr>
      </p:pic>
      <p:sp>
        <p:nvSpPr>
          <p:cNvPr id="6" name="TextBox 5">
            <a:extLst>
              <a:ext uri="{FF2B5EF4-FFF2-40B4-BE49-F238E27FC236}">
                <a16:creationId xmlns:a16="http://schemas.microsoft.com/office/drawing/2014/main" id="{4D9A0CB0-6C3F-7B39-DF88-14E4CDDAAE4A}"/>
              </a:ext>
            </a:extLst>
          </p:cNvPr>
          <p:cNvSpPr txBox="1"/>
          <p:nvPr/>
        </p:nvSpPr>
        <p:spPr>
          <a:xfrm>
            <a:off x="8696811" y="1932478"/>
            <a:ext cx="2342733" cy="1200329"/>
          </a:xfrm>
          <a:prstGeom prst="rect">
            <a:avLst/>
          </a:prstGeom>
          <a:noFill/>
        </p:spPr>
        <p:txBody>
          <a:bodyPr wrap="square" lIns="91440" tIns="45720" rIns="91440" bIns="45720" rtlCol="0" anchor="t">
            <a:spAutoFit/>
          </a:bodyPr>
          <a:lstStyle/>
          <a:p>
            <a:r>
              <a:rPr lang="en-US" dirty="0">
                <a:latin typeface="Arial"/>
                <a:cs typeface="Arial"/>
              </a:rPr>
              <a:t>Click on … in the corner and click on Collaborate or Duplicate</a:t>
            </a:r>
            <a:endParaRPr lang="nl-NL">
              <a:latin typeface="Arial"/>
              <a:cs typeface="Arial"/>
            </a:endParaRPr>
          </a:p>
        </p:txBody>
      </p:sp>
      <p:cxnSp>
        <p:nvCxnSpPr>
          <p:cNvPr id="8" name="Straight Arrow Connector 7">
            <a:extLst>
              <a:ext uri="{FF2B5EF4-FFF2-40B4-BE49-F238E27FC236}">
                <a16:creationId xmlns:a16="http://schemas.microsoft.com/office/drawing/2014/main" id="{770C672C-15D7-AC0C-59F8-FF3FD15E2AF2}"/>
              </a:ext>
            </a:extLst>
          </p:cNvPr>
          <p:cNvCxnSpPr>
            <a:cxnSpLocks/>
          </p:cNvCxnSpPr>
          <p:nvPr/>
        </p:nvCxnSpPr>
        <p:spPr>
          <a:xfrm flipV="1">
            <a:off x="10140462" y="413816"/>
            <a:ext cx="1673319" cy="1518662"/>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0369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5C185-3258-0FB9-0137-31B69B7BAE92}"/>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25168EB2-3CE2-408B-568A-560934B57E3A}"/>
              </a:ext>
            </a:extLst>
          </p:cNvPr>
          <p:cNvSpPr>
            <a:spLocks noGrp="1"/>
          </p:cNvSpPr>
          <p:nvPr>
            <p:ph idx="1"/>
          </p:nvPr>
        </p:nvSpPr>
        <p:spPr/>
        <p:txBody>
          <a:bodyPr/>
          <a:lstStyle/>
          <a:p>
            <a:endParaRPr lang="nl-NL"/>
          </a:p>
        </p:txBody>
      </p:sp>
      <p:pic>
        <p:nvPicPr>
          <p:cNvPr id="5" name="Picture 4">
            <a:extLst>
              <a:ext uri="{FF2B5EF4-FFF2-40B4-BE49-F238E27FC236}">
                <a16:creationId xmlns:a16="http://schemas.microsoft.com/office/drawing/2014/main" id="{6B7F69FA-7486-F143-2172-2E0E212287B5}"/>
              </a:ext>
            </a:extLst>
          </p:cNvPr>
          <p:cNvPicPr>
            <a:picLocks noChangeAspect="1"/>
          </p:cNvPicPr>
          <p:nvPr/>
        </p:nvPicPr>
        <p:blipFill>
          <a:blip r:embed="rId2"/>
          <a:stretch>
            <a:fillRect/>
          </a:stretch>
        </p:blipFill>
        <p:spPr>
          <a:xfrm>
            <a:off x="196898" y="0"/>
            <a:ext cx="11798204" cy="6858000"/>
          </a:xfrm>
          <a:prstGeom prst="rect">
            <a:avLst/>
          </a:prstGeom>
        </p:spPr>
      </p:pic>
      <p:sp>
        <p:nvSpPr>
          <p:cNvPr id="6" name="TextBox 5">
            <a:extLst>
              <a:ext uri="{FF2B5EF4-FFF2-40B4-BE49-F238E27FC236}">
                <a16:creationId xmlns:a16="http://schemas.microsoft.com/office/drawing/2014/main" id="{A2361FC4-03F1-C841-1F43-CFC4C853C1F2}"/>
              </a:ext>
            </a:extLst>
          </p:cNvPr>
          <p:cNvSpPr txBox="1"/>
          <p:nvPr/>
        </p:nvSpPr>
        <p:spPr>
          <a:xfrm>
            <a:off x="7523994" y="1431042"/>
            <a:ext cx="2342733" cy="1200329"/>
          </a:xfrm>
          <a:prstGeom prst="rect">
            <a:avLst/>
          </a:prstGeom>
          <a:noFill/>
        </p:spPr>
        <p:txBody>
          <a:bodyPr wrap="square" lIns="91440" tIns="45720" rIns="91440" bIns="45720" rtlCol="0" anchor="t">
            <a:spAutoFit/>
          </a:bodyPr>
          <a:lstStyle/>
          <a:p>
            <a:r>
              <a:rPr lang="en-US" dirty="0">
                <a:latin typeface="Arial"/>
                <a:cs typeface="Arial"/>
              </a:rPr>
              <a:t>Click on … in the corner and click on Collaborate or Duplicate</a:t>
            </a:r>
            <a:endParaRPr lang="nl-NL">
              <a:latin typeface="Arial"/>
              <a:cs typeface="Arial"/>
            </a:endParaRPr>
          </a:p>
        </p:txBody>
      </p:sp>
      <p:cxnSp>
        <p:nvCxnSpPr>
          <p:cNvPr id="7" name="Straight Arrow Connector 6">
            <a:extLst>
              <a:ext uri="{FF2B5EF4-FFF2-40B4-BE49-F238E27FC236}">
                <a16:creationId xmlns:a16="http://schemas.microsoft.com/office/drawing/2014/main" id="{A351639B-DFBA-6E9C-65B5-ECBA07FD7E44}"/>
              </a:ext>
            </a:extLst>
          </p:cNvPr>
          <p:cNvCxnSpPr>
            <a:cxnSpLocks/>
          </p:cNvCxnSpPr>
          <p:nvPr/>
        </p:nvCxnSpPr>
        <p:spPr>
          <a:xfrm flipV="1">
            <a:off x="8878957" y="1967948"/>
            <a:ext cx="2381720" cy="390939"/>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5861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A5BF469-F6E4-4A0D-3E54-1DAE4F274097}"/>
              </a:ext>
            </a:extLst>
          </p:cNvPr>
          <p:cNvPicPr>
            <a:picLocks noChangeAspect="1"/>
          </p:cNvPicPr>
          <p:nvPr/>
        </p:nvPicPr>
        <p:blipFill>
          <a:blip r:embed="rId2"/>
          <a:stretch>
            <a:fillRect/>
          </a:stretch>
        </p:blipFill>
        <p:spPr>
          <a:xfrm>
            <a:off x="2078256" y="0"/>
            <a:ext cx="8035487" cy="6858000"/>
          </a:xfrm>
          <a:prstGeom prst="rect">
            <a:avLst/>
          </a:prstGeom>
        </p:spPr>
      </p:pic>
      <p:pic>
        <p:nvPicPr>
          <p:cNvPr id="7" name="Picture 6">
            <a:extLst>
              <a:ext uri="{FF2B5EF4-FFF2-40B4-BE49-F238E27FC236}">
                <a16:creationId xmlns:a16="http://schemas.microsoft.com/office/drawing/2014/main" id="{BBDDBA63-0C89-17AD-A2B3-5135E2F8D56E}"/>
              </a:ext>
            </a:extLst>
          </p:cNvPr>
          <p:cNvPicPr>
            <a:picLocks noChangeAspect="1"/>
          </p:cNvPicPr>
          <p:nvPr/>
        </p:nvPicPr>
        <p:blipFill>
          <a:blip r:embed="rId3"/>
          <a:stretch>
            <a:fillRect/>
          </a:stretch>
        </p:blipFill>
        <p:spPr>
          <a:xfrm>
            <a:off x="2520432" y="365124"/>
            <a:ext cx="7593311" cy="209677"/>
          </a:xfrm>
          <a:prstGeom prst="rect">
            <a:avLst/>
          </a:prstGeom>
        </p:spPr>
      </p:pic>
      <p:pic>
        <p:nvPicPr>
          <p:cNvPr id="8" name="Picture 7">
            <a:extLst>
              <a:ext uri="{FF2B5EF4-FFF2-40B4-BE49-F238E27FC236}">
                <a16:creationId xmlns:a16="http://schemas.microsoft.com/office/drawing/2014/main" id="{4B43BAE2-EBA7-9A82-44BC-894017C3549A}"/>
              </a:ext>
            </a:extLst>
          </p:cNvPr>
          <p:cNvPicPr>
            <a:picLocks noChangeAspect="1"/>
          </p:cNvPicPr>
          <p:nvPr/>
        </p:nvPicPr>
        <p:blipFill>
          <a:blip r:embed="rId4"/>
          <a:stretch>
            <a:fillRect/>
          </a:stretch>
        </p:blipFill>
        <p:spPr>
          <a:xfrm>
            <a:off x="2078256" y="557944"/>
            <a:ext cx="4488443" cy="6858000"/>
          </a:xfrm>
          <a:prstGeom prst="rect">
            <a:avLst/>
          </a:prstGeom>
        </p:spPr>
      </p:pic>
      <p:cxnSp>
        <p:nvCxnSpPr>
          <p:cNvPr id="9" name="Straight Arrow Connector 8">
            <a:extLst>
              <a:ext uri="{FF2B5EF4-FFF2-40B4-BE49-F238E27FC236}">
                <a16:creationId xmlns:a16="http://schemas.microsoft.com/office/drawing/2014/main" id="{C8323BC5-8B0D-6390-6C6F-451258AADDAF}"/>
              </a:ext>
            </a:extLst>
          </p:cNvPr>
          <p:cNvCxnSpPr>
            <a:cxnSpLocks/>
          </p:cNvCxnSpPr>
          <p:nvPr/>
        </p:nvCxnSpPr>
        <p:spPr>
          <a:xfrm flipH="1" flipV="1">
            <a:off x="3558209" y="365124"/>
            <a:ext cx="4538869" cy="1735346"/>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01EBE2B2-E13B-BD66-E5B9-207B0DD429EE}"/>
              </a:ext>
            </a:extLst>
          </p:cNvPr>
          <p:cNvSpPr txBox="1"/>
          <p:nvPr/>
        </p:nvSpPr>
        <p:spPr>
          <a:xfrm>
            <a:off x="8206481" y="2014138"/>
            <a:ext cx="2342733" cy="1200329"/>
          </a:xfrm>
          <a:prstGeom prst="rect">
            <a:avLst/>
          </a:prstGeom>
          <a:noFill/>
        </p:spPr>
        <p:txBody>
          <a:bodyPr wrap="square" lIns="91440" tIns="45720" rIns="91440" bIns="45720" rtlCol="0" anchor="t">
            <a:spAutoFit/>
          </a:bodyPr>
          <a:lstStyle/>
          <a:p>
            <a:r>
              <a:rPr lang="en-US" dirty="0">
                <a:latin typeface="Arial"/>
                <a:cs typeface="Arial"/>
              </a:rPr>
              <a:t>Paste the link in your browser and when you see this, click on duplicate it</a:t>
            </a:r>
            <a:endParaRPr lang="nl-NL">
              <a:latin typeface="Arial"/>
              <a:cs typeface="Arial"/>
            </a:endParaRPr>
          </a:p>
        </p:txBody>
      </p:sp>
      <p:cxnSp>
        <p:nvCxnSpPr>
          <p:cNvPr id="14" name="Straight Arrow Connector 13">
            <a:extLst>
              <a:ext uri="{FF2B5EF4-FFF2-40B4-BE49-F238E27FC236}">
                <a16:creationId xmlns:a16="http://schemas.microsoft.com/office/drawing/2014/main" id="{5147E287-B30B-A2B2-5B32-0BFA3239BCB7}"/>
              </a:ext>
            </a:extLst>
          </p:cNvPr>
          <p:cNvCxnSpPr>
            <a:cxnSpLocks/>
          </p:cNvCxnSpPr>
          <p:nvPr/>
        </p:nvCxnSpPr>
        <p:spPr>
          <a:xfrm flipH="1" flipV="1">
            <a:off x="6045379" y="795130"/>
            <a:ext cx="3332468" cy="130534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476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6DC0C-BF17-CCBC-5FC8-632B579C7EE1}"/>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439C0BEA-368F-DA18-382C-F0F0AA3F44AE}"/>
              </a:ext>
            </a:extLst>
          </p:cNvPr>
          <p:cNvSpPr>
            <a:spLocks noGrp="1"/>
          </p:cNvSpPr>
          <p:nvPr>
            <p:ph idx="1"/>
          </p:nvPr>
        </p:nvSpPr>
        <p:spPr/>
        <p:txBody>
          <a:bodyPr/>
          <a:lstStyle/>
          <a:p>
            <a:endParaRPr lang="nl-NL"/>
          </a:p>
        </p:txBody>
      </p:sp>
      <p:pic>
        <p:nvPicPr>
          <p:cNvPr id="5" name="Picture 4">
            <a:extLst>
              <a:ext uri="{FF2B5EF4-FFF2-40B4-BE49-F238E27FC236}">
                <a16:creationId xmlns:a16="http://schemas.microsoft.com/office/drawing/2014/main" id="{EC98FD57-CBC0-97FF-B729-BAA06649C618}"/>
              </a:ext>
            </a:extLst>
          </p:cNvPr>
          <p:cNvPicPr>
            <a:picLocks noChangeAspect="1"/>
          </p:cNvPicPr>
          <p:nvPr/>
        </p:nvPicPr>
        <p:blipFill>
          <a:blip r:embed="rId2"/>
          <a:stretch>
            <a:fillRect/>
          </a:stretch>
        </p:blipFill>
        <p:spPr>
          <a:xfrm>
            <a:off x="0" y="0"/>
            <a:ext cx="12018285" cy="6858000"/>
          </a:xfrm>
          <a:prstGeom prst="rect">
            <a:avLst/>
          </a:prstGeom>
        </p:spPr>
      </p:pic>
      <p:sp>
        <p:nvSpPr>
          <p:cNvPr id="6" name="TextBox 5">
            <a:extLst>
              <a:ext uri="{FF2B5EF4-FFF2-40B4-BE49-F238E27FC236}">
                <a16:creationId xmlns:a16="http://schemas.microsoft.com/office/drawing/2014/main" id="{00776B21-12EF-9A3F-F92D-27B66E69344B}"/>
              </a:ext>
            </a:extLst>
          </p:cNvPr>
          <p:cNvSpPr txBox="1"/>
          <p:nvPr/>
        </p:nvSpPr>
        <p:spPr>
          <a:xfrm>
            <a:off x="8206481" y="2014138"/>
            <a:ext cx="2342733" cy="1754326"/>
          </a:xfrm>
          <a:prstGeom prst="rect">
            <a:avLst/>
          </a:prstGeom>
          <a:noFill/>
        </p:spPr>
        <p:txBody>
          <a:bodyPr wrap="square" lIns="91440" tIns="45720" rIns="91440" bIns="45720" rtlCol="0" anchor="t">
            <a:spAutoFit/>
          </a:bodyPr>
          <a:lstStyle/>
          <a:p>
            <a:r>
              <a:rPr lang="en-US" dirty="0">
                <a:latin typeface="Arial"/>
                <a:cs typeface="Arial"/>
              </a:rPr>
              <a:t>You will notice the word “Copy” in the title. Click on the title and remove the word Copy and start your translation</a:t>
            </a:r>
            <a:endParaRPr lang="nl-NL">
              <a:latin typeface="Arial"/>
              <a:cs typeface="Arial"/>
            </a:endParaRPr>
          </a:p>
        </p:txBody>
      </p:sp>
    </p:spTree>
    <p:extLst>
      <p:ext uri="{BB962C8B-B14F-4D97-AF65-F5344CB8AC3E}">
        <p14:creationId xmlns:p14="http://schemas.microsoft.com/office/powerpoint/2010/main" val="225790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4FE72-1521-7E40-5F1B-4BFE00D42799}"/>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7202B5B9-8A9D-E4F4-9281-C490681B5BDD}"/>
              </a:ext>
            </a:extLst>
          </p:cNvPr>
          <p:cNvSpPr>
            <a:spLocks noGrp="1"/>
          </p:cNvSpPr>
          <p:nvPr>
            <p:ph idx="1"/>
          </p:nvPr>
        </p:nvSpPr>
        <p:spPr/>
        <p:txBody>
          <a:bodyPr/>
          <a:lstStyle/>
          <a:p>
            <a:endParaRPr lang="nl-NL"/>
          </a:p>
        </p:txBody>
      </p:sp>
      <p:pic>
        <p:nvPicPr>
          <p:cNvPr id="5" name="Picture 4">
            <a:extLst>
              <a:ext uri="{FF2B5EF4-FFF2-40B4-BE49-F238E27FC236}">
                <a16:creationId xmlns:a16="http://schemas.microsoft.com/office/drawing/2014/main" id="{AB7C282C-8105-037D-C1EE-E2CEB04FDA52}"/>
              </a:ext>
            </a:extLst>
          </p:cNvPr>
          <p:cNvPicPr>
            <a:picLocks noChangeAspect="1"/>
          </p:cNvPicPr>
          <p:nvPr/>
        </p:nvPicPr>
        <p:blipFill>
          <a:blip r:embed="rId2"/>
          <a:stretch>
            <a:fillRect/>
          </a:stretch>
        </p:blipFill>
        <p:spPr>
          <a:xfrm>
            <a:off x="324599" y="69351"/>
            <a:ext cx="7905750" cy="6353175"/>
          </a:xfrm>
          <a:prstGeom prst="rect">
            <a:avLst/>
          </a:prstGeom>
        </p:spPr>
      </p:pic>
      <p:sp>
        <p:nvSpPr>
          <p:cNvPr id="6" name="TextBox 5">
            <a:extLst>
              <a:ext uri="{FF2B5EF4-FFF2-40B4-BE49-F238E27FC236}">
                <a16:creationId xmlns:a16="http://schemas.microsoft.com/office/drawing/2014/main" id="{0D641351-A25E-8605-3C29-D4E80AB34FB9}"/>
              </a:ext>
            </a:extLst>
          </p:cNvPr>
          <p:cNvSpPr txBox="1"/>
          <p:nvPr/>
        </p:nvSpPr>
        <p:spPr>
          <a:xfrm>
            <a:off x="8206481" y="2014138"/>
            <a:ext cx="2342733" cy="1200329"/>
          </a:xfrm>
          <a:prstGeom prst="rect">
            <a:avLst/>
          </a:prstGeom>
          <a:noFill/>
        </p:spPr>
        <p:txBody>
          <a:bodyPr wrap="square" lIns="91440" tIns="45720" rIns="91440" bIns="45720" rtlCol="0" anchor="t">
            <a:spAutoFit/>
          </a:bodyPr>
          <a:lstStyle/>
          <a:p>
            <a:r>
              <a:rPr lang="en-US" dirty="0">
                <a:latin typeface="Arial"/>
                <a:cs typeface="Arial"/>
              </a:rPr>
              <a:t>By clicking on the text, you are able to translate into your own language.</a:t>
            </a:r>
            <a:endParaRPr lang="nl-NL">
              <a:latin typeface="Arial"/>
              <a:cs typeface="Arial"/>
            </a:endParaRPr>
          </a:p>
        </p:txBody>
      </p:sp>
    </p:spTree>
    <p:extLst>
      <p:ext uri="{BB962C8B-B14F-4D97-AF65-F5344CB8AC3E}">
        <p14:creationId xmlns:p14="http://schemas.microsoft.com/office/powerpoint/2010/main" val="1411122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B58EB-B7DA-6FE3-68F4-25D545E5A81A}"/>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629CB523-1082-D210-6F5C-886DCF1A4825}"/>
              </a:ext>
            </a:extLst>
          </p:cNvPr>
          <p:cNvSpPr>
            <a:spLocks noGrp="1"/>
          </p:cNvSpPr>
          <p:nvPr>
            <p:ph idx="1"/>
          </p:nvPr>
        </p:nvSpPr>
        <p:spPr/>
        <p:txBody>
          <a:bodyPr/>
          <a:lstStyle/>
          <a:p>
            <a:endParaRPr lang="nl-NL"/>
          </a:p>
        </p:txBody>
      </p:sp>
      <p:pic>
        <p:nvPicPr>
          <p:cNvPr id="5" name="Picture 4">
            <a:extLst>
              <a:ext uri="{FF2B5EF4-FFF2-40B4-BE49-F238E27FC236}">
                <a16:creationId xmlns:a16="http://schemas.microsoft.com/office/drawing/2014/main" id="{C6678E47-E9A1-EFD4-58F1-631B9B8155BD}"/>
              </a:ext>
            </a:extLst>
          </p:cNvPr>
          <p:cNvPicPr>
            <a:picLocks noChangeAspect="1"/>
          </p:cNvPicPr>
          <p:nvPr/>
        </p:nvPicPr>
        <p:blipFill>
          <a:blip r:embed="rId2"/>
          <a:stretch>
            <a:fillRect/>
          </a:stretch>
        </p:blipFill>
        <p:spPr>
          <a:xfrm>
            <a:off x="156186" y="0"/>
            <a:ext cx="11879627" cy="6858000"/>
          </a:xfrm>
          <a:prstGeom prst="rect">
            <a:avLst/>
          </a:prstGeom>
        </p:spPr>
      </p:pic>
      <p:sp>
        <p:nvSpPr>
          <p:cNvPr id="6" name="TextBox 5">
            <a:extLst>
              <a:ext uri="{FF2B5EF4-FFF2-40B4-BE49-F238E27FC236}">
                <a16:creationId xmlns:a16="http://schemas.microsoft.com/office/drawing/2014/main" id="{BF2DCCBE-6DE3-ACD2-E668-E4AD80C8C527}"/>
              </a:ext>
            </a:extLst>
          </p:cNvPr>
          <p:cNvSpPr txBox="1"/>
          <p:nvPr/>
        </p:nvSpPr>
        <p:spPr>
          <a:xfrm>
            <a:off x="7404725" y="1742468"/>
            <a:ext cx="2342733" cy="1477328"/>
          </a:xfrm>
          <a:prstGeom prst="rect">
            <a:avLst/>
          </a:prstGeom>
          <a:noFill/>
        </p:spPr>
        <p:txBody>
          <a:bodyPr wrap="square" lIns="91440" tIns="45720" rIns="91440" bIns="45720" rtlCol="0" anchor="t">
            <a:spAutoFit/>
          </a:bodyPr>
          <a:lstStyle/>
          <a:p>
            <a:r>
              <a:rPr lang="en-US" dirty="0">
                <a:latin typeface="Arial"/>
                <a:cs typeface="Arial"/>
              </a:rPr>
              <a:t>When you are ready, you can press Collect Responses and you will see the following</a:t>
            </a:r>
            <a:endParaRPr lang="nl-NL">
              <a:latin typeface="Arial"/>
              <a:cs typeface="Arial"/>
            </a:endParaRPr>
          </a:p>
        </p:txBody>
      </p:sp>
      <p:cxnSp>
        <p:nvCxnSpPr>
          <p:cNvPr id="7" name="Straight Arrow Connector 6">
            <a:extLst>
              <a:ext uri="{FF2B5EF4-FFF2-40B4-BE49-F238E27FC236}">
                <a16:creationId xmlns:a16="http://schemas.microsoft.com/office/drawing/2014/main" id="{A56C66F5-DCA7-A6C0-FECA-56B9BD5CDE59}"/>
              </a:ext>
            </a:extLst>
          </p:cNvPr>
          <p:cNvCxnSpPr>
            <a:cxnSpLocks/>
          </p:cNvCxnSpPr>
          <p:nvPr/>
        </p:nvCxnSpPr>
        <p:spPr>
          <a:xfrm flipV="1">
            <a:off x="9515061" y="435307"/>
            <a:ext cx="1670899" cy="169829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0053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5A805A0-034A-70F3-C00D-B265517836F7}"/>
              </a:ext>
            </a:extLst>
          </p:cNvPr>
          <p:cNvPicPr>
            <a:picLocks noChangeAspect="1"/>
          </p:cNvPicPr>
          <p:nvPr/>
        </p:nvPicPr>
        <p:blipFill>
          <a:blip r:embed="rId2"/>
          <a:stretch>
            <a:fillRect/>
          </a:stretch>
        </p:blipFill>
        <p:spPr>
          <a:xfrm>
            <a:off x="1005508" y="489917"/>
            <a:ext cx="3886200" cy="5772150"/>
          </a:xfrm>
          <a:prstGeom prst="rect">
            <a:avLst/>
          </a:prstGeom>
        </p:spPr>
      </p:pic>
      <p:sp>
        <p:nvSpPr>
          <p:cNvPr id="6" name="TextBox 5">
            <a:extLst>
              <a:ext uri="{FF2B5EF4-FFF2-40B4-BE49-F238E27FC236}">
                <a16:creationId xmlns:a16="http://schemas.microsoft.com/office/drawing/2014/main" id="{431FFE72-086D-5791-2EAD-9DB9AC237A47}"/>
              </a:ext>
            </a:extLst>
          </p:cNvPr>
          <p:cNvSpPr txBox="1"/>
          <p:nvPr/>
        </p:nvSpPr>
        <p:spPr>
          <a:xfrm>
            <a:off x="6331298" y="1305146"/>
            <a:ext cx="3985518" cy="3416320"/>
          </a:xfrm>
          <a:prstGeom prst="rect">
            <a:avLst/>
          </a:prstGeom>
          <a:noFill/>
        </p:spPr>
        <p:txBody>
          <a:bodyPr wrap="square" lIns="91440" tIns="45720" rIns="91440" bIns="45720" rtlCol="0" anchor="t">
            <a:spAutoFit/>
          </a:bodyPr>
          <a:lstStyle/>
          <a:p>
            <a:r>
              <a:rPr lang="en-US" dirty="0">
                <a:latin typeface="Arial"/>
                <a:cs typeface="Arial"/>
              </a:rPr>
              <a:t>Two options to send the Microsoft form to the participants:</a:t>
            </a:r>
          </a:p>
          <a:p>
            <a:endParaRPr lang="en-US" dirty="0">
              <a:latin typeface="Arial"/>
              <a:cs typeface="Arial"/>
            </a:endParaRPr>
          </a:p>
          <a:p>
            <a:r>
              <a:rPr lang="en-US" dirty="0">
                <a:latin typeface="Arial"/>
                <a:cs typeface="Arial"/>
              </a:rPr>
              <a:t>Tick this box to shorten the URL before you copy the link</a:t>
            </a:r>
          </a:p>
          <a:p>
            <a:endParaRPr lang="en-US" dirty="0">
              <a:latin typeface="Arial"/>
              <a:cs typeface="Arial"/>
            </a:endParaRPr>
          </a:p>
          <a:p>
            <a:r>
              <a:rPr lang="en-US" dirty="0">
                <a:latin typeface="Arial"/>
                <a:cs typeface="Arial"/>
              </a:rPr>
              <a:t>You can send directly an email to all participant here, make sure to adapt the text</a:t>
            </a:r>
          </a:p>
          <a:p>
            <a:endParaRPr lang="en-US" dirty="0">
              <a:latin typeface="Arial"/>
              <a:cs typeface="Arial"/>
            </a:endParaRPr>
          </a:p>
          <a:p>
            <a:r>
              <a:rPr lang="en-US" dirty="0">
                <a:latin typeface="Arial"/>
                <a:cs typeface="Arial"/>
              </a:rPr>
              <a:t>You can create a QR code by clicking here and send this </a:t>
            </a:r>
            <a:endParaRPr lang="nl-NL">
              <a:latin typeface="Arial"/>
              <a:cs typeface="Arial"/>
            </a:endParaRPr>
          </a:p>
        </p:txBody>
      </p:sp>
      <p:cxnSp>
        <p:nvCxnSpPr>
          <p:cNvPr id="7" name="Straight Arrow Connector 6">
            <a:extLst>
              <a:ext uri="{FF2B5EF4-FFF2-40B4-BE49-F238E27FC236}">
                <a16:creationId xmlns:a16="http://schemas.microsoft.com/office/drawing/2014/main" id="{E2BB021C-2493-57F9-8A8D-259A190504BB}"/>
              </a:ext>
            </a:extLst>
          </p:cNvPr>
          <p:cNvCxnSpPr>
            <a:cxnSpLocks/>
          </p:cNvCxnSpPr>
          <p:nvPr/>
        </p:nvCxnSpPr>
        <p:spPr>
          <a:xfrm flipH="1" flipV="1">
            <a:off x="1577009" y="2339009"/>
            <a:ext cx="4754289" cy="18553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2476F8C-DDE7-E07E-4A9F-17B789617E66}"/>
              </a:ext>
            </a:extLst>
          </p:cNvPr>
          <p:cNvCxnSpPr>
            <a:cxnSpLocks/>
          </p:cNvCxnSpPr>
          <p:nvPr/>
        </p:nvCxnSpPr>
        <p:spPr>
          <a:xfrm flipH="1">
            <a:off x="1769165" y="3198836"/>
            <a:ext cx="4562133" cy="164483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7AFC6EB9-1842-929F-2392-1C7573CEF13C}"/>
              </a:ext>
            </a:extLst>
          </p:cNvPr>
          <p:cNvCxnSpPr>
            <a:cxnSpLocks/>
          </p:cNvCxnSpPr>
          <p:nvPr/>
        </p:nvCxnSpPr>
        <p:spPr>
          <a:xfrm flipH="1">
            <a:off x="2345780" y="4319635"/>
            <a:ext cx="3985517" cy="155770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0114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6FFB318-5D42-AE90-9762-4156121BC109}"/>
              </a:ext>
            </a:extLst>
          </p:cNvPr>
          <p:cNvPicPr>
            <a:picLocks noChangeAspect="1"/>
          </p:cNvPicPr>
          <p:nvPr/>
        </p:nvPicPr>
        <p:blipFill>
          <a:blip r:embed="rId2"/>
          <a:stretch>
            <a:fillRect/>
          </a:stretch>
        </p:blipFill>
        <p:spPr>
          <a:xfrm>
            <a:off x="-1" y="0"/>
            <a:ext cx="4755135" cy="6654800"/>
          </a:xfrm>
          <a:prstGeom prst="rect">
            <a:avLst/>
          </a:prstGeom>
        </p:spPr>
      </p:pic>
      <p:pic>
        <p:nvPicPr>
          <p:cNvPr id="7" name="Picture 6">
            <a:extLst>
              <a:ext uri="{FF2B5EF4-FFF2-40B4-BE49-F238E27FC236}">
                <a16:creationId xmlns:a16="http://schemas.microsoft.com/office/drawing/2014/main" id="{D57BAC01-CE8A-F30A-9D6B-0A9D9576E2DC}"/>
              </a:ext>
            </a:extLst>
          </p:cNvPr>
          <p:cNvPicPr>
            <a:picLocks noChangeAspect="1"/>
          </p:cNvPicPr>
          <p:nvPr/>
        </p:nvPicPr>
        <p:blipFill>
          <a:blip r:embed="rId3"/>
          <a:stretch>
            <a:fillRect/>
          </a:stretch>
        </p:blipFill>
        <p:spPr>
          <a:xfrm>
            <a:off x="4893310" y="71438"/>
            <a:ext cx="3467100" cy="1276350"/>
          </a:xfrm>
          <a:prstGeom prst="rect">
            <a:avLst/>
          </a:prstGeom>
        </p:spPr>
      </p:pic>
      <p:sp>
        <p:nvSpPr>
          <p:cNvPr id="10" name="TextBox 9">
            <a:extLst>
              <a:ext uri="{FF2B5EF4-FFF2-40B4-BE49-F238E27FC236}">
                <a16:creationId xmlns:a16="http://schemas.microsoft.com/office/drawing/2014/main" id="{36C02365-6E21-0BCA-8A44-E4EA944CC6EB}"/>
              </a:ext>
            </a:extLst>
          </p:cNvPr>
          <p:cNvSpPr txBox="1"/>
          <p:nvPr/>
        </p:nvSpPr>
        <p:spPr>
          <a:xfrm>
            <a:off x="5787959" y="2055813"/>
            <a:ext cx="3985518" cy="923330"/>
          </a:xfrm>
          <a:prstGeom prst="rect">
            <a:avLst/>
          </a:prstGeom>
          <a:noFill/>
        </p:spPr>
        <p:txBody>
          <a:bodyPr wrap="square" lIns="91440" tIns="45720" rIns="91440" bIns="45720" rtlCol="0" anchor="t">
            <a:spAutoFit/>
          </a:bodyPr>
          <a:lstStyle/>
          <a:p>
            <a:r>
              <a:rPr lang="en-US" dirty="0">
                <a:latin typeface="Arial"/>
                <a:cs typeface="Arial"/>
              </a:rPr>
              <a:t>When you create the QR code, make sure you save this first.</a:t>
            </a:r>
          </a:p>
          <a:p>
            <a:r>
              <a:rPr lang="en-US" dirty="0"/>
              <a:t> </a:t>
            </a:r>
            <a:endParaRPr lang="nl-NL" dirty="0"/>
          </a:p>
        </p:txBody>
      </p:sp>
      <p:cxnSp>
        <p:nvCxnSpPr>
          <p:cNvPr id="11" name="Straight Arrow Connector 10">
            <a:extLst>
              <a:ext uri="{FF2B5EF4-FFF2-40B4-BE49-F238E27FC236}">
                <a16:creationId xmlns:a16="http://schemas.microsoft.com/office/drawing/2014/main" id="{FE9D7FE2-2256-C408-1980-D3B1E3FE980E}"/>
              </a:ext>
            </a:extLst>
          </p:cNvPr>
          <p:cNvCxnSpPr>
            <a:cxnSpLocks/>
          </p:cNvCxnSpPr>
          <p:nvPr/>
        </p:nvCxnSpPr>
        <p:spPr>
          <a:xfrm flipH="1">
            <a:off x="1464365" y="2410332"/>
            <a:ext cx="4323594" cy="332123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4C0BBD08-3BFD-08A8-D791-D330CDD2EC91}"/>
              </a:ext>
            </a:extLst>
          </p:cNvPr>
          <p:cNvCxnSpPr>
            <a:cxnSpLocks/>
          </p:cNvCxnSpPr>
          <p:nvPr/>
        </p:nvCxnSpPr>
        <p:spPr>
          <a:xfrm flipH="1" flipV="1">
            <a:off x="7252325" y="1056137"/>
            <a:ext cx="679101" cy="999676"/>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1260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2D04975-220D-DE3C-1CB2-6025453816B8}"/>
              </a:ext>
            </a:extLst>
          </p:cNvPr>
          <p:cNvPicPr>
            <a:picLocks noGrp="1" noChangeAspect="1"/>
          </p:cNvPicPr>
          <p:nvPr>
            <p:ph idx="1"/>
          </p:nvPr>
        </p:nvPicPr>
        <p:blipFill>
          <a:blip r:embed="rId2"/>
          <a:stretch>
            <a:fillRect/>
          </a:stretch>
        </p:blipFill>
        <p:spPr>
          <a:xfrm>
            <a:off x="1313968" y="643466"/>
            <a:ext cx="9564063" cy="5571067"/>
          </a:xfrm>
          <a:prstGeom prst="rect">
            <a:avLst/>
          </a:prstGeom>
        </p:spPr>
      </p:pic>
      <p:sp>
        <p:nvSpPr>
          <p:cNvPr id="6" name="TextBox 5">
            <a:extLst>
              <a:ext uri="{FF2B5EF4-FFF2-40B4-BE49-F238E27FC236}">
                <a16:creationId xmlns:a16="http://schemas.microsoft.com/office/drawing/2014/main" id="{C433FF71-2AED-BBAE-93EC-5D5759D133C4}"/>
              </a:ext>
            </a:extLst>
          </p:cNvPr>
          <p:cNvSpPr txBox="1"/>
          <p:nvPr/>
        </p:nvSpPr>
        <p:spPr>
          <a:xfrm>
            <a:off x="6695733" y="3626196"/>
            <a:ext cx="3985518" cy="646331"/>
          </a:xfrm>
          <a:prstGeom prst="rect">
            <a:avLst/>
          </a:prstGeom>
          <a:noFill/>
        </p:spPr>
        <p:txBody>
          <a:bodyPr wrap="square" lIns="91440" tIns="45720" rIns="91440" bIns="45720" rtlCol="0" anchor="t">
            <a:spAutoFit/>
          </a:bodyPr>
          <a:lstStyle/>
          <a:p>
            <a:r>
              <a:rPr lang="en-US" dirty="0">
                <a:latin typeface="Arial"/>
                <a:cs typeface="Arial"/>
              </a:rPr>
              <a:t>This is an option of how to send it to your participants.</a:t>
            </a:r>
            <a:endParaRPr lang="nl-NL">
              <a:latin typeface="Arial"/>
              <a:cs typeface="Arial"/>
            </a:endParaRPr>
          </a:p>
        </p:txBody>
      </p:sp>
    </p:spTree>
    <p:extLst>
      <p:ext uri="{BB962C8B-B14F-4D97-AF65-F5344CB8AC3E}">
        <p14:creationId xmlns:p14="http://schemas.microsoft.com/office/powerpoint/2010/main" val="3921016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C1F4C-D178-71E2-963E-83F489E72DC6}"/>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AB175858-8DF2-9AF4-7715-D1AE9763FE66}"/>
              </a:ext>
            </a:extLst>
          </p:cNvPr>
          <p:cNvSpPr>
            <a:spLocks noGrp="1"/>
          </p:cNvSpPr>
          <p:nvPr>
            <p:ph idx="1"/>
          </p:nvPr>
        </p:nvSpPr>
        <p:spPr/>
        <p:txBody>
          <a:bodyPr/>
          <a:lstStyle/>
          <a:p>
            <a:endParaRPr lang="nl-NL"/>
          </a:p>
        </p:txBody>
      </p:sp>
      <p:pic>
        <p:nvPicPr>
          <p:cNvPr id="5" name="Picture 4">
            <a:extLst>
              <a:ext uri="{FF2B5EF4-FFF2-40B4-BE49-F238E27FC236}">
                <a16:creationId xmlns:a16="http://schemas.microsoft.com/office/drawing/2014/main" id="{63322981-4ACE-2930-6154-FD653C73F78B}"/>
              </a:ext>
            </a:extLst>
          </p:cNvPr>
          <p:cNvPicPr>
            <a:picLocks noChangeAspect="1"/>
          </p:cNvPicPr>
          <p:nvPr/>
        </p:nvPicPr>
        <p:blipFill>
          <a:blip r:embed="rId2"/>
          <a:stretch>
            <a:fillRect/>
          </a:stretch>
        </p:blipFill>
        <p:spPr>
          <a:xfrm>
            <a:off x="2820963" y="0"/>
            <a:ext cx="4207565" cy="6858000"/>
          </a:xfrm>
          <a:prstGeom prst="rect">
            <a:avLst/>
          </a:prstGeom>
        </p:spPr>
      </p:pic>
      <p:pic>
        <p:nvPicPr>
          <p:cNvPr id="7" name="Picture 6">
            <a:extLst>
              <a:ext uri="{FF2B5EF4-FFF2-40B4-BE49-F238E27FC236}">
                <a16:creationId xmlns:a16="http://schemas.microsoft.com/office/drawing/2014/main" id="{DBAE81C5-5ECB-0A98-FDA5-2E15FE72A5C2}"/>
              </a:ext>
            </a:extLst>
          </p:cNvPr>
          <p:cNvPicPr>
            <a:picLocks noChangeAspect="1"/>
          </p:cNvPicPr>
          <p:nvPr/>
        </p:nvPicPr>
        <p:blipFill>
          <a:blip r:embed="rId3"/>
          <a:stretch>
            <a:fillRect/>
          </a:stretch>
        </p:blipFill>
        <p:spPr>
          <a:xfrm>
            <a:off x="8741285" y="58738"/>
            <a:ext cx="3362325" cy="1085850"/>
          </a:xfrm>
          <a:prstGeom prst="rect">
            <a:avLst/>
          </a:prstGeom>
        </p:spPr>
      </p:pic>
      <p:sp>
        <p:nvSpPr>
          <p:cNvPr id="8" name="TextBox 7">
            <a:extLst>
              <a:ext uri="{FF2B5EF4-FFF2-40B4-BE49-F238E27FC236}">
                <a16:creationId xmlns:a16="http://schemas.microsoft.com/office/drawing/2014/main" id="{61D72176-A3DB-15D7-AB9B-D24FE9F11A83}"/>
              </a:ext>
            </a:extLst>
          </p:cNvPr>
          <p:cNvSpPr txBox="1"/>
          <p:nvPr/>
        </p:nvSpPr>
        <p:spPr>
          <a:xfrm>
            <a:off x="7538159" y="2505670"/>
            <a:ext cx="3985518" cy="2031325"/>
          </a:xfrm>
          <a:prstGeom prst="rect">
            <a:avLst/>
          </a:prstGeom>
          <a:noFill/>
        </p:spPr>
        <p:txBody>
          <a:bodyPr wrap="square" lIns="91440" tIns="45720" rIns="91440" bIns="45720" rtlCol="0" anchor="t">
            <a:spAutoFit/>
          </a:bodyPr>
          <a:lstStyle/>
          <a:p>
            <a:r>
              <a:rPr lang="en-US" dirty="0">
                <a:latin typeface="Arial"/>
                <a:cs typeface="Arial"/>
              </a:rPr>
              <a:t>When you get the results in you click on responses</a:t>
            </a:r>
          </a:p>
          <a:p>
            <a:endParaRPr lang="en-US" dirty="0">
              <a:latin typeface="Arial"/>
              <a:cs typeface="Arial"/>
            </a:endParaRPr>
          </a:p>
          <a:p>
            <a:r>
              <a:rPr lang="en-US" dirty="0">
                <a:latin typeface="Arial"/>
                <a:cs typeface="Arial"/>
              </a:rPr>
              <a:t>This is what you see.</a:t>
            </a:r>
          </a:p>
          <a:p>
            <a:endParaRPr lang="en-US" dirty="0">
              <a:latin typeface="Arial"/>
              <a:cs typeface="Arial"/>
            </a:endParaRPr>
          </a:p>
          <a:p>
            <a:r>
              <a:rPr lang="en-US" dirty="0">
                <a:latin typeface="Arial"/>
                <a:cs typeface="Arial"/>
              </a:rPr>
              <a:t>Click then on open in Excel and save as…</a:t>
            </a:r>
            <a:endParaRPr lang="nl-NL">
              <a:latin typeface="Arial"/>
              <a:cs typeface="Arial"/>
            </a:endParaRPr>
          </a:p>
        </p:txBody>
      </p:sp>
      <p:cxnSp>
        <p:nvCxnSpPr>
          <p:cNvPr id="9" name="Straight Arrow Connector 8">
            <a:extLst>
              <a:ext uri="{FF2B5EF4-FFF2-40B4-BE49-F238E27FC236}">
                <a16:creationId xmlns:a16="http://schemas.microsoft.com/office/drawing/2014/main" id="{F06050D2-57D2-64E6-994D-B318581B3767}"/>
              </a:ext>
            </a:extLst>
          </p:cNvPr>
          <p:cNvCxnSpPr>
            <a:cxnSpLocks/>
          </p:cNvCxnSpPr>
          <p:nvPr/>
        </p:nvCxnSpPr>
        <p:spPr>
          <a:xfrm flipH="1" flipV="1">
            <a:off x="5897217" y="681037"/>
            <a:ext cx="1769166" cy="182463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E9A421E-A309-6A79-78C8-DF8F833A98CB}"/>
              </a:ext>
            </a:extLst>
          </p:cNvPr>
          <p:cNvCxnSpPr>
            <a:cxnSpLocks/>
          </p:cNvCxnSpPr>
          <p:nvPr/>
        </p:nvCxnSpPr>
        <p:spPr>
          <a:xfrm flipH="1" flipV="1">
            <a:off x="6467061" y="2213113"/>
            <a:ext cx="1146313" cy="170953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62B44BA7-3EF2-8341-3DB4-BBD70EF18B53}"/>
              </a:ext>
            </a:extLst>
          </p:cNvPr>
          <p:cNvCxnSpPr>
            <a:cxnSpLocks/>
          </p:cNvCxnSpPr>
          <p:nvPr/>
        </p:nvCxnSpPr>
        <p:spPr>
          <a:xfrm flipH="1" flipV="1">
            <a:off x="10926417" y="1144588"/>
            <a:ext cx="69647" cy="275730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4436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5787D-1A0A-6B1A-BFBD-5ACBBF899AA6}"/>
              </a:ext>
            </a:extLst>
          </p:cNvPr>
          <p:cNvSpPr>
            <a:spLocks noGrp="1"/>
          </p:cNvSpPr>
          <p:nvPr>
            <p:ph type="title"/>
          </p:nvPr>
        </p:nvSpPr>
        <p:spPr/>
        <p:txBody>
          <a:bodyPr/>
          <a:lstStyle/>
          <a:p>
            <a:endParaRPr lang="nl-NL"/>
          </a:p>
        </p:txBody>
      </p:sp>
      <p:pic>
        <p:nvPicPr>
          <p:cNvPr id="5" name="Picture 4">
            <a:extLst>
              <a:ext uri="{FF2B5EF4-FFF2-40B4-BE49-F238E27FC236}">
                <a16:creationId xmlns:a16="http://schemas.microsoft.com/office/drawing/2014/main" id="{596E57AD-EBCF-5EC3-314D-517016622ED7}"/>
              </a:ext>
            </a:extLst>
          </p:cNvPr>
          <p:cNvPicPr>
            <a:picLocks noChangeAspect="1"/>
          </p:cNvPicPr>
          <p:nvPr/>
        </p:nvPicPr>
        <p:blipFill>
          <a:blip r:embed="rId2"/>
          <a:stretch>
            <a:fillRect/>
          </a:stretch>
        </p:blipFill>
        <p:spPr>
          <a:xfrm>
            <a:off x="0" y="0"/>
            <a:ext cx="12192000" cy="2539799"/>
          </a:xfrm>
          <a:prstGeom prst="rect">
            <a:avLst/>
          </a:prstGeom>
        </p:spPr>
      </p:pic>
      <p:sp>
        <p:nvSpPr>
          <p:cNvPr id="8" name="TextBox 7">
            <a:extLst>
              <a:ext uri="{FF2B5EF4-FFF2-40B4-BE49-F238E27FC236}">
                <a16:creationId xmlns:a16="http://schemas.microsoft.com/office/drawing/2014/main" id="{5B195386-0083-950F-F17A-181CD7B5F4FC}"/>
              </a:ext>
            </a:extLst>
          </p:cNvPr>
          <p:cNvSpPr txBox="1"/>
          <p:nvPr/>
        </p:nvSpPr>
        <p:spPr>
          <a:xfrm>
            <a:off x="7564663" y="3429000"/>
            <a:ext cx="3985518" cy="1477328"/>
          </a:xfrm>
          <a:prstGeom prst="rect">
            <a:avLst/>
          </a:prstGeom>
          <a:noFill/>
        </p:spPr>
        <p:txBody>
          <a:bodyPr wrap="square" lIns="91440" tIns="45720" rIns="91440" bIns="45720" rtlCol="0" anchor="t">
            <a:spAutoFit/>
          </a:bodyPr>
          <a:lstStyle/>
          <a:p>
            <a:r>
              <a:rPr lang="en-US" dirty="0">
                <a:latin typeface="Arial"/>
                <a:cs typeface="Arial"/>
              </a:rPr>
              <a:t>You will get the results in an excel file which you can use to see their replies</a:t>
            </a:r>
          </a:p>
          <a:p>
            <a:endParaRPr lang="en-US" dirty="0"/>
          </a:p>
          <a:p>
            <a:endParaRPr lang="nl-NL" dirty="0"/>
          </a:p>
        </p:txBody>
      </p:sp>
    </p:spTree>
    <p:extLst>
      <p:ext uri="{BB962C8B-B14F-4D97-AF65-F5344CB8AC3E}">
        <p14:creationId xmlns:p14="http://schemas.microsoft.com/office/powerpoint/2010/main" val="13927933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5787D-1A0A-6B1A-BFBD-5ACBBF899AA6}"/>
              </a:ext>
            </a:extLst>
          </p:cNvPr>
          <p:cNvSpPr>
            <a:spLocks noGrp="1"/>
          </p:cNvSpPr>
          <p:nvPr>
            <p:ph type="title"/>
          </p:nvPr>
        </p:nvSpPr>
        <p:spPr/>
        <p:txBody>
          <a:bodyPr/>
          <a:lstStyle/>
          <a:p>
            <a:endParaRPr lang="nl-NL"/>
          </a:p>
        </p:txBody>
      </p:sp>
      <p:pic>
        <p:nvPicPr>
          <p:cNvPr id="7" name="Picture 6">
            <a:extLst>
              <a:ext uri="{FF2B5EF4-FFF2-40B4-BE49-F238E27FC236}">
                <a16:creationId xmlns:a16="http://schemas.microsoft.com/office/drawing/2014/main" id="{CDCDD360-8508-EB70-EEFD-79A46869002D}"/>
              </a:ext>
            </a:extLst>
          </p:cNvPr>
          <p:cNvPicPr>
            <a:picLocks noChangeAspect="1"/>
          </p:cNvPicPr>
          <p:nvPr/>
        </p:nvPicPr>
        <p:blipFill rotWithShape="1">
          <a:blip r:embed="rId2"/>
          <a:srcRect b="38342"/>
          <a:stretch/>
        </p:blipFill>
        <p:spPr>
          <a:xfrm>
            <a:off x="0" y="0"/>
            <a:ext cx="12192000" cy="2627586"/>
          </a:xfrm>
          <a:prstGeom prst="rect">
            <a:avLst/>
          </a:prstGeom>
        </p:spPr>
      </p:pic>
      <p:pic>
        <p:nvPicPr>
          <p:cNvPr id="6" name="Picture 5">
            <a:extLst>
              <a:ext uri="{FF2B5EF4-FFF2-40B4-BE49-F238E27FC236}">
                <a16:creationId xmlns:a16="http://schemas.microsoft.com/office/drawing/2014/main" id="{74EAA276-8A29-A772-3B22-19EF5F3DA6B9}"/>
              </a:ext>
            </a:extLst>
          </p:cNvPr>
          <p:cNvPicPr>
            <a:picLocks noChangeAspect="1"/>
          </p:cNvPicPr>
          <p:nvPr/>
        </p:nvPicPr>
        <p:blipFill>
          <a:blip r:embed="rId3"/>
          <a:stretch>
            <a:fillRect/>
          </a:stretch>
        </p:blipFill>
        <p:spPr>
          <a:xfrm>
            <a:off x="0" y="4151692"/>
            <a:ext cx="12192000" cy="2632630"/>
          </a:xfrm>
          <a:prstGeom prst="rect">
            <a:avLst/>
          </a:prstGeom>
        </p:spPr>
      </p:pic>
      <p:sp>
        <p:nvSpPr>
          <p:cNvPr id="8" name="TextBox 7">
            <a:extLst>
              <a:ext uri="{FF2B5EF4-FFF2-40B4-BE49-F238E27FC236}">
                <a16:creationId xmlns:a16="http://schemas.microsoft.com/office/drawing/2014/main" id="{D57FE310-3091-B061-4CE3-A413F00A8EB5}"/>
              </a:ext>
            </a:extLst>
          </p:cNvPr>
          <p:cNvSpPr txBox="1"/>
          <p:nvPr/>
        </p:nvSpPr>
        <p:spPr>
          <a:xfrm>
            <a:off x="2012002" y="2992711"/>
            <a:ext cx="7536189" cy="1200329"/>
          </a:xfrm>
          <a:prstGeom prst="rect">
            <a:avLst/>
          </a:prstGeom>
          <a:noFill/>
        </p:spPr>
        <p:txBody>
          <a:bodyPr wrap="square" lIns="91440" tIns="45720" rIns="91440" bIns="45720" rtlCol="0" anchor="t">
            <a:spAutoFit/>
          </a:bodyPr>
          <a:lstStyle/>
          <a:p>
            <a:r>
              <a:rPr lang="en-US" dirty="0">
                <a:latin typeface="Arial"/>
                <a:cs typeface="Arial"/>
              </a:rPr>
              <a:t>You will see there is more text, by double clicking here your column will get bigger. You can put the points behind the question if you would like to judge them and give them points</a:t>
            </a:r>
          </a:p>
          <a:p>
            <a:endParaRPr lang="en-US" dirty="0"/>
          </a:p>
        </p:txBody>
      </p:sp>
      <p:cxnSp>
        <p:nvCxnSpPr>
          <p:cNvPr id="9" name="Straight Arrow Connector 8">
            <a:extLst>
              <a:ext uri="{FF2B5EF4-FFF2-40B4-BE49-F238E27FC236}">
                <a16:creationId xmlns:a16="http://schemas.microsoft.com/office/drawing/2014/main" id="{E3D94471-F2BA-B0BE-41E8-3283AD6DF216}"/>
              </a:ext>
            </a:extLst>
          </p:cNvPr>
          <p:cNvCxnSpPr>
            <a:cxnSpLocks/>
          </p:cNvCxnSpPr>
          <p:nvPr/>
        </p:nvCxnSpPr>
        <p:spPr>
          <a:xfrm flipH="1" flipV="1">
            <a:off x="2875722" y="1851543"/>
            <a:ext cx="1530626" cy="1216919"/>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420A31E-4447-3C2C-1DCC-FAF77AF1BFB1}"/>
              </a:ext>
            </a:extLst>
          </p:cNvPr>
          <p:cNvCxnSpPr>
            <a:cxnSpLocks/>
          </p:cNvCxnSpPr>
          <p:nvPr/>
        </p:nvCxnSpPr>
        <p:spPr>
          <a:xfrm flipH="1" flipV="1">
            <a:off x="3086101" y="1540532"/>
            <a:ext cx="3725517" cy="1553955"/>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FDB1EE7-4F48-420D-30C7-CF4AB44F5CB3}"/>
              </a:ext>
            </a:extLst>
          </p:cNvPr>
          <p:cNvCxnSpPr>
            <a:cxnSpLocks/>
          </p:cNvCxnSpPr>
          <p:nvPr/>
        </p:nvCxnSpPr>
        <p:spPr>
          <a:xfrm>
            <a:off x="4406348" y="3871464"/>
            <a:ext cx="2813602" cy="202575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64263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f406d6b-70e0-427c-b08d-4edfc77771aa" xsi:nil="true"/>
    <lcf76f155ced4ddcb4097134ff3c332f xmlns="63f6c170-3558-4cdc-878a-f766c0ddcfa3">
      <Terms xmlns="http://schemas.microsoft.com/office/infopath/2007/PartnerControls"/>
    </lcf76f155ced4ddcb4097134ff3c332f>
    <SharedWithUsers xmlns="d7016ac3-0fb4-4de0-baea-b3e88731d2de">
      <UserInfo>
        <DisplayName>Els Philips</DisplayName>
        <AccountId>13</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72f792e8-4dad-42c1-ad63-44982727bf4d" ContentTypeId="0x01" PreviousValue="false"/>
</file>

<file path=customXml/item4.xml><?xml version="1.0" encoding="utf-8"?>
<ct:contentTypeSchema xmlns:ct="http://schemas.microsoft.com/office/2006/metadata/contentType" xmlns:ma="http://schemas.microsoft.com/office/2006/metadata/properties/metaAttributes" ct:_="" ma:_="" ma:contentTypeName="Document" ma:contentTypeID="0x010100D65942415A18904682CDE66AC271CE4E" ma:contentTypeVersion="18" ma:contentTypeDescription="Create a new document." ma:contentTypeScope="" ma:versionID="721b67f103848753a336c9b22f661b68">
  <xsd:schema xmlns:xsd="http://www.w3.org/2001/XMLSchema" xmlns:xs="http://www.w3.org/2001/XMLSchema" xmlns:p="http://schemas.microsoft.com/office/2006/metadata/properties" xmlns:ns2="63f6c170-3558-4cdc-878a-f766c0ddcfa3" xmlns:ns3="d7016ac3-0fb4-4de0-baea-b3e88731d2de" xmlns:ns4="ef406d6b-70e0-427c-b08d-4edfc77771aa" targetNamespace="http://schemas.microsoft.com/office/2006/metadata/properties" ma:root="true" ma:fieldsID="300132708ddcffed86e48da86725f74f" ns2:_="" ns3:_="" ns4:_="">
    <xsd:import namespace="63f6c170-3558-4cdc-878a-f766c0ddcfa3"/>
    <xsd:import namespace="d7016ac3-0fb4-4de0-baea-b3e88731d2de"/>
    <xsd:import namespace="ef406d6b-70e0-427c-b08d-4edfc77771a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ServiceLocation"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f6c170-3558-4cdc-878a-f766c0ddcf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2f792e8-4dad-42c1-ad63-44982727bf4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7016ac3-0fb4-4de0-baea-b3e88731d2de"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f406d6b-70e0-427c-b08d-4edfc77771aa"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4dd9465-ef81-46b8-accb-d37a1224f1ca}" ma:internalName="TaxCatchAll" ma:showField="CatchAllData" ma:web="d7016ac3-0fb4-4de0-baea-b3e88731d2d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B05ABDB-5DDF-4A88-8420-E994B67B5DED}">
  <ds:schemaRefs>
    <ds:schemaRef ds:uri="http://schemas.microsoft.com/office/2006/metadata/properties"/>
    <ds:schemaRef ds:uri="http://schemas.microsoft.com/office/infopath/2007/PartnerControls"/>
    <ds:schemaRef ds:uri="1b5e8532-1541-4e12-b723-98ddc777d1b3"/>
    <ds:schemaRef ds:uri="ef406d6b-70e0-427c-b08d-4edfc77771aa"/>
    <ds:schemaRef ds:uri="7bb8db58-2851-494e-b7e5-de75dbd2f6be"/>
  </ds:schemaRefs>
</ds:datastoreItem>
</file>

<file path=customXml/itemProps2.xml><?xml version="1.0" encoding="utf-8"?>
<ds:datastoreItem xmlns:ds="http://schemas.openxmlformats.org/officeDocument/2006/customXml" ds:itemID="{DA8FC846-7067-42AD-9F06-F3E0369CE2A4}">
  <ds:schemaRefs>
    <ds:schemaRef ds:uri="http://schemas.microsoft.com/sharepoint/v3/contenttype/forms"/>
  </ds:schemaRefs>
</ds:datastoreItem>
</file>

<file path=customXml/itemProps3.xml><?xml version="1.0" encoding="utf-8"?>
<ds:datastoreItem xmlns:ds="http://schemas.openxmlformats.org/officeDocument/2006/customXml" ds:itemID="{DF03485D-F7D9-41D7-BF8E-E81370FE8B93}">
  <ds:schemaRefs>
    <ds:schemaRef ds:uri="Microsoft.SharePoint.Taxonomy.ContentTypeSync"/>
  </ds:schemaRefs>
</ds:datastoreItem>
</file>

<file path=customXml/itemProps4.xml><?xml version="1.0" encoding="utf-8"?>
<ds:datastoreItem xmlns:ds="http://schemas.openxmlformats.org/officeDocument/2006/customXml" ds:itemID="{E33987CC-C39E-4C12-B798-92E3FCCD9CD5}"/>
</file>

<file path=docProps/app.xml><?xml version="1.0" encoding="utf-8"?>
<Properties xmlns="http://schemas.openxmlformats.org/officeDocument/2006/extended-properties" xmlns:vt="http://schemas.openxmlformats.org/officeDocument/2006/docPropsVTypes">
  <TotalTime>0</TotalTime>
  <Words>275</Words>
  <Application>Microsoft Office PowerPoint</Application>
  <PresentationFormat>Widescreen</PresentationFormat>
  <Paragraphs>26</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VanderHelm</dc:creator>
  <cp:lastModifiedBy>Wendy VanderHelm</cp:lastModifiedBy>
  <cp:revision>13</cp:revision>
  <dcterms:created xsi:type="dcterms:W3CDTF">2022-11-09T10:21:15Z</dcterms:created>
  <dcterms:modified xsi:type="dcterms:W3CDTF">2022-11-14T09:50:00Z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0x010100D65942415A18904682CDE66AC271CE4E</vt:lpwstr>
  </property>
  <property fmtid="{D5CDD505-2E9C-101B-9397-08002B2CF9AE}" pid="3" name="MediaServiceImageTags">
    <vt:lpwstr/>
  </property>
</Properties>
</file>