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sldIdLst>
    <p:sldId id="257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91" r:id="rId16"/>
    <p:sldId id="269" r:id="rId17"/>
    <p:sldId id="270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58" r:id="rId38"/>
    <p:sldId id="256" r:id="rId3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A61259"/>
    <a:srgbClr val="FF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78" autoAdjust="0"/>
    <p:restoredTop sz="94660"/>
  </p:normalViewPr>
  <p:slideViewPr>
    <p:cSldViewPr snapToGrid="0">
      <p:cViewPr varScale="1">
        <p:scale>
          <a:sx n="67" d="100"/>
          <a:sy n="67" d="100"/>
        </p:scale>
        <p:origin x="452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theme" Target="theme/theme1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presProps" Target="pres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microsoft.com/office/2016/11/relationships/changesInfo" Target="changesInfos/changesInfo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tableStyles" Target="tableStyle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ls Philips" userId="887af43b-65a2-4b37-8a8c-12c245cfc43f" providerId="ADAL" clId="{56D33706-35EF-4607-8603-DBE0D2877160}"/>
    <pc:docChg chg="undo redo custSel addSld delSld modSld sldOrd">
      <pc:chgData name="Els Philips" userId="887af43b-65a2-4b37-8a8c-12c245cfc43f" providerId="ADAL" clId="{56D33706-35EF-4607-8603-DBE0D2877160}" dt="2022-11-14T12:19:38.188" v="2350" actId="47"/>
      <pc:docMkLst>
        <pc:docMk/>
      </pc:docMkLst>
      <pc:sldChg chg="modSp mod ord">
        <pc:chgData name="Els Philips" userId="887af43b-65a2-4b37-8a8c-12c245cfc43f" providerId="ADAL" clId="{56D33706-35EF-4607-8603-DBE0D2877160}" dt="2022-11-14T12:19:23.775" v="2349" actId="20577"/>
        <pc:sldMkLst>
          <pc:docMk/>
          <pc:sldMk cId="864240466" sldId="256"/>
        </pc:sldMkLst>
        <pc:spChg chg="mod">
          <ac:chgData name="Els Philips" userId="887af43b-65a2-4b37-8a8c-12c245cfc43f" providerId="ADAL" clId="{56D33706-35EF-4607-8603-DBE0D2877160}" dt="2022-11-14T12:19:23.775" v="2349" actId="20577"/>
          <ac:spMkLst>
            <pc:docMk/>
            <pc:sldMk cId="864240466" sldId="256"/>
            <ac:spMk id="18" creationId="{D560D4E0-F1B8-D0CC-352B-C57D4C6E22BC}"/>
          </ac:spMkLst>
        </pc:spChg>
      </pc:sldChg>
      <pc:sldChg chg="modSp mod">
        <pc:chgData name="Els Philips" userId="887af43b-65a2-4b37-8a8c-12c245cfc43f" providerId="ADAL" clId="{56D33706-35EF-4607-8603-DBE0D2877160}" dt="2022-11-14T11:09:46.933" v="804" actId="20577"/>
        <pc:sldMkLst>
          <pc:docMk/>
          <pc:sldMk cId="3623268414" sldId="259"/>
        </pc:sldMkLst>
        <pc:spChg chg="mod">
          <ac:chgData name="Els Philips" userId="887af43b-65a2-4b37-8a8c-12c245cfc43f" providerId="ADAL" clId="{56D33706-35EF-4607-8603-DBE0D2877160}" dt="2022-11-14T11:09:46.933" v="804" actId="20577"/>
          <ac:spMkLst>
            <pc:docMk/>
            <pc:sldMk cId="3623268414" sldId="259"/>
            <ac:spMk id="6" creationId="{2B1D24F9-DEDC-CC0F-259D-0D3625655153}"/>
          </ac:spMkLst>
        </pc:spChg>
        <pc:spChg chg="mod">
          <ac:chgData name="Els Philips" userId="887af43b-65a2-4b37-8a8c-12c245cfc43f" providerId="ADAL" clId="{56D33706-35EF-4607-8603-DBE0D2877160}" dt="2022-11-14T10:41:00.485" v="541" actId="1076"/>
          <ac:spMkLst>
            <pc:docMk/>
            <pc:sldMk cId="3623268414" sldId="259"/>
            <ac:spMk id="9" creationId="{FE23051E-B538-67B9-4EE3-0A0E329EE634}"/>
          </ac:spMkLst>
        </pc:spChg>
        <pc:picChg chg="mod">
          <ac:chgData name="Els Philips" userId="887af43b-65a2-4b37-8a8c-12c245cfc43f" providerId="ADAL" clId="{56D33706-35EF-4607-8603-DBE0D2877160}" dt="2022-11-14T10:41:03.870" v="542" actId="1076"/>
          <ac:picMkLst>
            <pc:docMk/>
            <pc:sldMk cId="3623268414" sldId="259"/>
            <ac:picMk id="3" creationId="{31E9E128-28CD-7C09-AA8E-7E809C6EF08E}"/>
          </ac:picMkLst>
        </pc:picChg>
        <pc:picChg chg="mod">
          <ac:chgData name="Els Philips" userId="887af43b-65a2-4b37-8a8c-12c245cfc43f" providerId="ADAL" clId="{56D33706-35EF-4607-8603-DBE0D2877160}" dt="2022-11-14T10:40:49.251" v="537" actId="1076"/>
          <ac:picMkLst>
            <pc:docMk/>
            <pc:sldMk cId="3623268414" sldId="259"/>
            <ac:picMk id="5" creationId="{290B065A-AB41-EEBE-AD67-C0EF8DD156C8}"/>
          </ac:picMkLst>
        </pc:picChg>
      </pc:sldChg>
      <pc:sldChg chg="addSp delSp modSp add mod">
        <pc:chgData name="Els Philips" userId="887af43b-65a2-4b37-8a8c-12c245cfc43f" providerId="ADAL" clId="{56D33706-35EF-4607-8603-DBE0D2877160}" dt="2022-11-14T10:35:15.519" v="202" actId="1076"/>
        <pc:sldMkLst>
          <pc:docMk/>
          <pc:sldMk cId="2041040192" sldId="260"/>
        </pc:sldMkLst>
        <pc:spChg chg="add mod">
          <ac:chgData name="Els Philips" userId="887af43b-65a2-4b37-8a8c-12c245cfc43f" providerId="ADAL" clId="{56D33706-35EF-4607-8603-DBE0D2877160}" dt="2022-11-14T10:32:25.508" v="79" actId="14100"/>
          <ac:spMkLst>
            <pc:docMk/>
            <pc:sldMk cId="2041040192" sldId="260"/>
            <ac:spMk id="2" creationId="{B7C37D1F-03BE-98B5-32BE-301438EBE3C4}"/>
          </ac:spMkLst>
        </pc:spChg>
        <pc:spChg chg="mod">
          <ac:chgData name="Els Philips" userId="887af43b-65a2-4b37-8a8c-12c245cfc43f" providerId="ADAL" clId="{56D33706-35EF-4607-8603-DBE0D2877160}" dt="2022-11-14T10:31:53.039" v="71" actId="1036"/>
          <ac:spMkLst>
            <pc:docMk/>
            <pc:sldMk cId="2041040192" sldId="260"/>
            <ac:spMk id="6" creationId="{2B1D24F9-DEDC-CC0F-259D-0D3625655153}"/>
          </ac:spMkLst>
        </pc:spChg>
        <pc:spChg chg="del">
          <ac:chgData name="Els Philips" userId="887af43b-65a2-4b37-8a8c-12c245cfc43f" providerId="ADAL" clId="{56D33706-35EF-4607-8603-DBE0D2877160}" dt="2022-11-14T10:32:16.610" v="76" actId="478"/>
          <ac:spMkLst>
            <pc:docMk/>
            <pc:sldMk cId="2041040192" sldId="260"/>
            <ac:spMk id="9" creationId="{FE23051E-B538-67B9-4EE3-0A0E329EE634}"/>
          </ac:spMkLst>
        </pc:spChg>
        <pc:picChg chg="del">
          <ac:chgData name="Els Philips" userId="887af43b-65a2-4b37-8a8c-12c245cfc43f" providerId="ADAL" clId="{56D33706-35EF-4607-8603-DBE0D2877160}" dt="2022-11-14T10:32:18.178" v="77" actId="478"/>
          <ac:picMkLst>
            <pc:docMk/>
            <pc:sldMk cId="2041040192" sldId="260"/>
            <ac:picMk id="3" creationId="{31E9E128-28CD-7C09-AA8E-7E809C6EF08E}"/>
          </ac:picMkLst>
        </pc:picChg>
        <pc:picChg chg="add mod">
          <ac:chgData name="Els Philips" userId="887af43b-65a2-4b37-8a8c-12c245cfc43f" providerId="ADAL" clId="{56D33706-35EF-4607-8603-DBE0D2877160}" dt="2022-11-14T10:35:15.519" v="202" actId="1076"/>
          <ac:picMkLst>
            <pc:docMk/>
            <pc:sldMk cId="2041040192" sldId="260"/>
            <ac:picMk id="7" creationId="{EB04CCE5-33BE-5323-A647-230790CD2A4F}"/>
          </ac:picMkLst>
        </pc:picChg>
      </pc:sldChg>
      <pc:sldChg chg="addSp delSp modSp mod">
        <pc:chgData name="Els Philips" userId="887af43b-65a2-4b37-8a8c-12c245cfc43f" providerId="ADAL" clId="{56D33706-35EF-4607-8603-DBE0D2877160}" dt="2022-11-14T10:45:43.231" v="645" actId="207"/>
        <pc:sldMkLst>
          <pc:docMk/>
          <pc:sldMk cId="2596649540" sldId="261"/>
        </pc:sldMkLst>
        <pc:spChg chg="add mod ord">
          <ac:chgData name="Els Philips" userId="887af43b-65a2-4b37-8a8c-12c245cfc43f" providerId="ADAL" clId="{56D33706-35EF-4607-8603-DBE0D2877160}" dt="2022-11-14T10:42:54.095" v="569" actId="207"/>
          <ac:spMkLst>
            <pc:docMk/>
            <pc:sldMk cId="2596649540" sldId="261"/>
            <ac:spMk id="2" creationId="{63C51348-4AA9-D533-2648-9F988A8F7F73}"/>
          </ac:spMkLst>
        </pc:spChg>
        <pc:spChg chg="del mod">
          <ac:chgData name="Els Philips" userId="887af43b-65a2-4b37-8a8c-12c245cfc43f" providerId="ADAL" clId="{56D33706-35EF-4607-8603-DBE0D2877160}" dt="2022-11-14T10:42:03.475" v="549" actId="478"/>
          <ac:spMkLst>
            <pc:docMk/>
            <pc:sldMk cId="2596649540" sldId="261"/>
            <ac:spMk id="6" creationId="{2B1D24F9-DEDC-CC0F-259D-0D3625655153}"/>
          </ac:spMkLst>
        </pc:spChg>
        <pc:spChg chg="add mod">
          <ac:chgData name="Els Philips" userId="887af43b-65a2-4b37-8a8c-12c245cfc43f" providerId="ADAL" clId="{56D33706-35EF-4607-8603-DBE0D2877160}" dt="2022-11-14T10:45:43.231" v="645" actId="207"/>
          <ac:spMkLst>
            <pc:docMk/>
            <pc:sldMk cId="2596649540" sldId="261"/>
            <ac:spMk id="7" creationId="{3DD5C637-A1B7-6DFE-BE35-19FD18673B7F}"/>
          </ac:spMkLst>
        </pc:spChg>
        <pc:spChg chg="del">
          <ac:chgData name="Els Philips" userId="887af43b-65a2-4b37-8a8c-12c245cfc43f" providerId="ADAL" clId="{56D33706-35EF-4607-8603-DBE0D2877160}" dt="2022-11-14T10:33:30.184" v="184" actId="478"/>
          <ac:spMkLst>
            <pc:docMk/>
            <pc:sldMk cId="2596649540" sldId="261"/>
            <ac:spMk id="9" creationId="{FE23051E-B538-67B9-4EE3-0A0E329EE634}"/>
          </ac:spMkLst>
        </pc:spChg>
        <pc:picChg chg="del">
          <ac:chgData name="Els Philips" userId="887af43b-65a2-4b37-8a8c-12c245cfc43f" providerId="ADAL" clId="{56D33706-35EF-4607-8603-DBE0D2877160}" dt="2022-11-14T10:33:31.331" v="185" actId="478"/>
          <ac:picMkLst>
            <pc:docMk/>
            <pc:sldMk cId="2596649540" sldId="261"/>
            <ac:picMk id="3" creationId="{31E9E128-28CD-7C09-AA8E-7E809C6EF08E}"/>
          </ac:picMkLst>
        </pc:picChg>
        <pc:picChg chg="del mod">
          <ac:chgData name="Els Philips" userId="887af43b-65a2-4b37-8a8c-12c245cfc43f" providerId="ADAL" clId="{56D33706-35EF-4607-8603-DBE0D2877160}" dt="2022-11-14T10:42:56.379" v="570" actId="478"/>
          <ac:picMkLst>
            <pc:docMk/>
            <pc:sldMk cId="2596649540" sldId="261"/>
            <ac:picMk id="5" creationId="{290B065A-AB41-EEBE-AD67-C0EF8DD156C8}"/>
          </ac:picMkLst>
        </pc:picChg>
        <pc:picChg chg="add del mod">
          <ac:chgData name="Els Philips" userId="887af43b-65a2-4b37-8a8c-12c245cfc43f" providerId="ADAL" clId="{56D33706-35EF-4607-8603-DBE0D2877160}" dt="2022-11-14T10:43:15.559" v="575" actId="931"/>
          <ac:picMkLst>
            <pc:docMk/>
            <pc:sldMk cId="2596649540" sldId="261"/>
            <ac:picMk id="10" creationId="{E576F1AD-30E5-FF48-0885-795E7300C185}"/>
          </ac:picMkLst>
        </pc:picChg>
        <pc:picChg chg="add del mod">
          <ac:chgData name="Els Philips" userId="887af43b-65a2-4b37-8a8c-12c245cfc43f" providerId="ADAL" clId="{56D33706-35EF-4607-8603-DBE0D2877160}" dt="2022-11-14T10:43:39.674" v="581" actId="478"/>
          <ac:picMkLst>
            <pc:docMk/>
            <pc:sldMk cId="2596649540" sldId="261"/>
            <ac:picMk id="12" creationId="{F704B61A-50D6-3D5F-6923-1FFE1B9E7F3C}"/>
          </ac:picMkLst>
        </pc:picChg>
        <pc:picChg chg="add del mod">
          <ac:chgData name="Els Philips" userId="887af43b-65a2-4b37-8a8c-12c245cfc43f" providerId="ADAL" clId="{56D33706-35EF-4607-8603-DBE0D2877160}" dt="2022-11-14T10:43:59.492" v="586" actId="931"/>
          <ac:picMkLst>
            <pc:docMk/>
            <pc:sldMk cId="2596649540" sldId="261"/>
            <ac:picMk id="14" creationId="{6DA8C7B1-8C79-F403-B65F-D20D4B91714F}"/>
          </ac:picMkLst>
        </pc:picChg>
        <pc:picChg chg="add mod">
          <ac:chgData name="Els Philips" userId="887af43b-65a2-4b37-8a8c-12c245cfc43f" providerId="ADAL" clId="{56D33706-35EF-4607-8603-DBE0D2877160}" dt="2022-11-14T10:44:35.040" v="621" actId="14100"/>
          <ac:picMkLst>
            <pc:docMk/>
            <pc:sldMk cId="2596649540" sldId="261"/>
            <ac:picMk id="16" creationId="{78F38FA5-3E1A-2EC8-F832-02D906E849FB}"/>
          </ac:picMkLst>
        </pc:picChg>
        <pc:picChg chg="add mod">
          <ac:chgData name="Els Philips" userId="887af43b-65a2-4b37-8a8c-12c245cfc43f" providerId="ADAL" clId="{56D33706-35EF-4607-8603-DBE0D2877160}" dt="2022-11-14T10:34:06.114" v="192" actId="1076"/>
          <ac:picMkLst>
            <pc:docMk/>
            <pc:sldMk cId="2596649540" sldId="261"/>
            <ac:picMk id="1026" creationId="{CBEE31B3-96DE-41C4-1D16-49B27F249291}"/>
          </ac:picMkLst>
        </pc:picChg>
      </pc:sldChg>
      <pc:sldChg chg="addSp modSp mod">
        <pc:chgData name="Els Philips" userId="887af43b-65a2-4b37-8a8c-12c245cfc43f" providerId="ADAL" clId="{56D33706-35EF-4607-8603-DBE0D2877160}" dt="2022-11-14T10:35:47.124" v="219" actId="1037"/>
        <pc:sldMkLst>
          <pc:docMk/>
          <pc:sldMk cId="1978980083" sldId="262"/>
        </pc:sldMkLst>
        <pc:spChg chg="mod">
          <ac:chgData name="Els Philips" userId="887af43b-65a2-4b37-8a8c-12c245cfc43f" providerId="ADAL" clId="{56D33706-35EF-4607-8603-DBE0D2877160}" dt="2022-11-14T10:35:22.180" v="203" actId="14100"/>
          <ac:spMkLst>
            <pc:docMk/>
            <pc:sldMk cId="1978980083" sldId="262"/>
            <ac:spMk id="2" creationId="{B7C37D1F-03BE-98B5-32BE-301438EBE3C4}"/>
          </ac:spMkLst>
        </pc:spChg>
        <pc:spChg chg="mod">
          <ac:chgData name="Els Philips" userId="887af43b-65a2-4b37-8a8c-12c245cfc43f" providerId="ADAL" clId="{56D33706-35EF-4607-8603-DBE0D2877160}" dt="2022-11-14T10:34:41.283" v="197" actId="1076"/>
          <ac:spMkLst>
            <pc:docMk/>
            <pc:sldMk cId="1978980083" sldId="262"/>
            <ac:spMk id="6" creationId="{2B1D24F9-DEDC-CC0F-259D-0D3625655153}"/>
          </ac:spMkLst>
        </pc:spChg>
        <pc:picChg chg="add mod">
          <ac:chgData name="Els Philips" userId="887af43b-65a2-4b37-8a8c-12c245cfc43f" providerId="ADAL" clId="{56D33706-35EF-4607-8603-DBE0D2877160}" dt="2022-11-14T10:35:47.124" v="219" actId="1037"/>
          <ac:picMkLst>
            <pc:docMk/>
            <pc:sldMk cId="1978980083" sldId="262"/>
            <ac:picMk id="4" creationId="{9413C28E-CD07-16B7-86DA-C7C9140163BF}"/>
          </ac:picMkLst>
        </pc:picChg>
      </pc:sldChg>
      <pc:sldChg chg="delSp modSp mod">
        <pc:chgData name="Els Philips" userId="887af43b-65a2-4b37-8a8c-12c245cfc43f" providerId="ADAL" clId="{56D33706-35EF-4607-8603-DBE0D2877160}" dt="2022-11-14T10:39:15.517" v="430" actId="1037"/>
        <pc:sldMkLst>
          <pc:docMk/>
          <pc:sldMk cId="2000728880" sldId="263"/>
        </pc:sldMkLst>
        <pc:spChg chg="mod">
          <ac:chgData name="Els Philips" userId="887af43b-65a2-4b37-8a8c-12c245cfc43f" providerId="ADAL" clId="{56D33706-35EF-4607-8603-DBE0D2877160}" dt="2022-11-14T10:39:15.517" v="430" actId="1037"/>
          <ac:spMkLst>
            <pc:docMk/>
            <pc:sldMk cId="2000728880" sldId="263"/>
            <ac:spMk id="6" creationId="{2B1D24F9-DEDC-CC0F-259D-0D3625655153}"/>
          </ac:spMkLst>
        </pc:spChg>
        <pc:picChg chg="mod">
          <ac:chgData name="Els Philips" userId="887af43b-65a2-4b37-8a8c-12c245cfc43f" providerId="ADAL" clId="{56D33706-35EF-4607-8603-DBE0D2877160}" dt="2022-11-14T10:38:58.408" v="425" actId="1076"/>
          <ac:picMkLst>
            <pc:docMk/>
            <pc:sldMk cId="2000728880" sldId="263"/>
            <ac:picMk id="5" creationId="{290B065A-AB41-EEBE-AD67-C0EF8DD156C8}"/>
          </ac:picMkLst>
        </pc:picChg>
        <pc:picChg chg="del">
          <ac:chgData name="Els Philips" userId="887af43b-65a2-4b37-8a8c-12c245cfc43f" providerId="ADAL" clId="{56D33706-35EF-4607-8603-DBE0D2877160}" dt="2022-11-14T10:37:14.471" v="293" actId="478"/>
          <ac:picMkLst>
            <pc:docMk/>
            <pc:sldMk cId="2000728880" sldId="263"/>
            <ac:picMk id="1026" creationId="{CBEE31B3-96DE-41C4-1D16-49B27F249291}"/>
          </ac:picMkLst>
        </pc:picChg>
      </pc:sldChg>
      <pc:sldChg chg="addSp delSp modSp mod">
        <pc:chgData name="Els Philips" userId="887af43b-65a2-4b37-8a8c-12c245cfc43f" providerId="ADAL" clId="{56D33706-35EF-4607-8603-DBE0D2877160}" dt="2022-11-14T11:07:58.691" v="728" actId="1035"/>
        <pc:sldMkLst>
          <pc:docMk/>
          <pc:sldMk cId="3651052602" sldId="264"/>
        </pc:sldMkLst>
        <pc:spChg chg="del">
          <ac:chgData name="Els Philips" userId="887af43b-65a2-4b37-8a8c-12c245cfc43f" providerId="ADAL" clId="{56D33706-35EF-4607-8603-DBE0D2877160}" dt="2022-11-14T10:46:12.089" v="648" actId="478"/>
          <ac:spMkLst>
            <pc:docMk/>
            <pc:sldMk cId="3651052602" sldId="264"/>
            <ac:spMk id="2" creationId="{B7C37D1F-03BE-98B5-32BE-301438EBE3C4}"/>
          </ac:spMkLst>
        </pc:spChg>
        <pc:spChg chg="mod">
          <ac:chgData name="Els Philips" userId="887af43b-65a2-4b37-8a8c-12c245cfc43f" providerId="ADAL" clId="{56D33706-35EF-4607-8603-DBE0D2877160}" dt="2022-11-14T11:07:13.321" v="702" actId="20577"/>
          <ac:spMkLst>
            <pc:docMk/>
            <pc:sldMk cId="3651052602" sldId="264"/>
            <ac:spMk id="6" creationId="{2B1D24F9-DEDC-CC0F-259D-0D3625655153}"/>
          </ac:spMkLst>
        </pc:spChg>
        <pc:picChg chg="del">
          <ac:chgData name="Els Philips" userId="887af43b-65a2-4b37-8a8c-12c245cfc43f" providerId="ADAL" clId="{56D33706-35EF-4607-8603-DBE0D2877160}" dt="2022-11-14T10:46:10.603" v="647" actId="478"/>
          <ac:picMkLst>
            <pc:docMk/>
            <pc:sldMk cId="3651052602" sldId="264"/>
            <ac:picMk id="4" creationId="{9413C28E-CD07-16B7-86DA-C7C9140163BF}"/>
          </ac:picMkLst>
        </pc:picChg>
        <pc:picChg chg="mod">
          <ac:chgData name="Els Philips" userId="887af43b-65a2-4b37-8a8c-12c245cfc43f" providerId="ADAL" clId="{56D33706-35EF-4607-8603-DBE0D2877160}" dt="2022-11-14T11:06:26.981" v="698" actId="1076"/>
          <ac:picMkLst>
            <pc:docMk/>
            <pc:sldMk cId="3651052602" sldId="264"/>
            <ac:picMk id="5" creationId="{290B065A-AB41-EEBE-AD67-C0EF8DD156C8}"/>
          </ac:picMkLst>
        </pc:picChg>
        <pc:picChg chg="add mod">
          <ac:chgData name="Els Philips" userId="887af43b-65a2-4b37-8a8c-12c245cfc43f" providerId="ADAL" clId="{56D33706-35EF-4607-8603-DBE0D2877160}" dt="2022-11-14T11:07:58.691" v="728" actId="1035"/>
          <ac:picMkLst>
            <pc:docMk/>
            <pc:sldMk cId="3651052602" sldId="264"/>
            <ac:picMk id="7" creationId="{B83D068C-5579-37EE-49B6-FF314AEE848E}"/>
          </ac:picMkLst>
        </pc:picChg>
      </pc:sldChg>
      <pc:sldChg chg="modSp mod">
        <pc:chgData name="Els Philips" userId="887af43b-65a2-4b37-8a8c-12c245cfc43f" providerId="ADAL" clId="{56D33706-35EF-4607-8603-DBE0D2877160}" dt="2022-11-14T11:11:41.259" v="868" actId="120"/>
        <pc:sldMkLst>
          <pc:docMk/>
          <pc:sldMk cId="505013900" sldId="265"/>
        </pc:sldMkLst>
        <pc:spChg chg="mod">
          <ac:chgData name="Els Philips" userId="887af43b-65a2-4b37-8a8c-12c245cfc43f" providerId="ADAL" clId="{56D33706-35EF-4607-8603-DBE0D2877160}" dt="2022-11-14T11:11:41.259" v="868" actId="120"/>
          <ac:spMkLst>
            <pc:docMk/>
            <pc:sldMk cId="505013900" sldId="265"/>
            <ac:spMk id="6" creationId="{2B1D24F9-DEDC-CC0F-259D-0D3625655153}"/>
          </ac:spMkLst>
        </pc:spChg>
        <pc:picChg chg="mod">
          <ac:chgData name="Els Philips" userId="887af43b-65a2-4b37-8a8c-12c245cfc43f" providerId="ADAL" clId="{56D33706-35EF-4607-8603-DBE0D2877160}" dt="2022-11-14T11:11:37.095" v="867" actId="1076"/>
          <ac:picMkLst>
            <pc:docMk/>
            <pc:sldMk cId="505013900" sldId="265"/>
            <ac:picMk id="5" creationId="{290B065A-AB41-EEBE-AD67-C0EF8DD156C8}"/>
          </ac:picMkLst>
        </pc:picChg>
      </pc:sldChg>
      <pc:sldChg chg="addSp delSp modSp mod">
        <pc:chgData name="Els Philips" userId="887af43b-65a2-4b37-8a8c-12c245cfc43f" providerId="ADAL" clId="{56D33706-35EF-4607-8603-DBE0D2877160}" dt="2022-11-14T11:11:17.131" v="863" actId="1036"/>
        <pc:sldMkLst>
          <pc:docMk/>
          <pc:sldMk cId="1540266972" sldId="266"/>
        </pc:sldMkLst>
        <pc:spChg chg="mod">
          <ac:chgData name="Els Philips" userId="887af43b-65a2-4b37-8a8c-12c245cfc43f" providerId="ADAL" clId="{56D33706-35EF-4607-8603-DBE0D2877160}" dt="2022-11-14T11:10:18.916" v="838" actId="404"/>
          <ac:spMkLst>
            <pc:docMk/>
            <pc:sldMk cId="1540266972" sldId="266"/>
            <ac:spMk id="6" creationId="{2B1D24F9-DEDC-CC0F-259D-0D3625655153}"/>
          </ac:spMkLst>
        </pc:spChg>
        <pc:picChg chg="add mod">
          <ac:chgData name="Els Philips" userId="887af43b-65a2-4b37-8a8c-12c245cfc43f" providerId="ADAL" clId="{56D33706-35EF-4607-8603-DBE0D2877160}" dt="2022-11-14T11:11:17.131" v="863" actId="1036"/>
          <ac:picMkLst>
            <pc:docMk/>
            <pc:sldMk cId="1540266972" sldId="266"/>
            <ac:picMk id="3" creationId="{BCC7BFC4-1758-A5C8-251C-40FE389E7E36}"/>
          </ac:picMkLst>
        </pc:picChg>
        <pc:picChg chg="del">
          <ac:chgData name="Els Philips" userId="887af43b-65a2-4b37-8a8c-12c245cfc43f" providerId="ADAL" clId="{56D33706-35EF-4607-8603-DBE0D2877160}" dt="2022-11-14T11:10:20.716" v="839" actId="478"/>
          <ac:picMkLst>
            <pc:docMk/>
            <pc:sldMk cId="1540266972" sldId="266"/>
            <ac:picMk id="7" creationId="{B83D068C-5579-37EE-49B6-FF314AEE848E}"/>
          </ac:picMkLst>
        </pc:picChg>
      </pc:sldChg>
      <pc:sldChg chg="modSp mod">
        <pc:chgData name="Els Philips" userId="887af43b-65a2-4b37-8a8c-12c245cfc43f" providerId="ADAL" clId="{56D33706-35EF-4607-8603-DBE0D2877160}" dt="2022-11-14T11:12:37.922" v="924" actId="207"/>
        <pc:sldMkLst>
          <pc:docMk/>
          <pc:sldMk cId="3981470455" sldId="267"/>
        </pc:sldMkLst>
        <pc:spChg chg="mod">
          <ac:chgData name="Els Philips" userId="887af43b-65a2-4b37-8a8c-12c245cfc43f" providerId="ADAL" clId="{56D33706-35EF-4607-8603-DBE0D2877160}" dt="2022-11-14T11:12:37.922" v="924" actId="207"/>
          <ac:spMkLst>
            <pc:docMk/>
            <pc:sldMk cId="3981470455" sldId="267"/>
            <ac:spMk id="6" creationId="{2B1D24F9-DEDC-CC0F-259D-0D3625655153}"/>
          </ac:spMkLst>
        </pc:spChg>
        <pc:picChg chg="mod">
          <ac:chgData name="Els Philips" userId="887af43b-65a2-4b37-8a8c-12c245cfc43f" providerId="ADAL" clId="{56D33706-35EF-4607-8603-DBE0D2877160}" dt="2022-11-14T11:12:31.537" v="922" actId="1076"/>
          <ac:picMkLst>
            <pc:docMk/>
            <pc:sldMk cId="3981470455" sldId="267"/>
            <ac:picMk id="5" creationId="{290B065A-AB41-EEBE-AD67-C0EF8DD156C8}"/>
          </ac:picMkLst>
        </pc:picChg>
      </pc:sldChg>
      <pc:sldChg chg="del">
        <pc:chgData name="Els Philips" userId="887af43b-65a2-4b37-8a8c-12c245cfc43f" providerId="ADAL" clId="{56D33706-35EF-4607-8603-DBE0D2877160}" dt="2022-11-14T12:19:38.188" v="2350" actId="47"/>
        <pc:sldMkLst>
          <pc:docMk/>
          <pc:sldMk cId="2093790990" sldId="268"/>
        </pc:sldMkLst>
      </pc:sldChg>
      <pc:sldChg chg="modSp mod">
        <pc:chgData name="Els Philips" userId="887af43b-65a2-4b37-8a8c-12c245cfc43f" providerId="ADAL" clId="{56D33706-35EF-4607-8603-DBE0D2877160}" dt="2022-11-14T11:18:49.098" v="972" actId="207"/>
        <pc:sldMkLst>
          <pc:docMk/>
          <pc:sldMk cId="3157294463" sldId="269"/>
        </pc:sldMkLst>
        <pc:spChg chg="mod">
          <ac:chgData name="Els Philips" userId="887af43b-65a2-4b37-8a8c-12c245cfc43f" providerId="ADAL" clId="{56D33706-35EF-4607-8603-DBE0D2877160}" dt="2022-11-14T11:18:49.098" v="972" actId="207"/>
          <ac:spMkLst>
            <pc:docMk/>
            <pc:sldMk cId="3157294463" sldId="269"/>
            <ac:spMk id="6" creationId="{2B1D24F9-DEDC-CC0F-259D-0D3625655153}"/>
          </ac:spMkLst>
        </pc:spChg>
      </pc:sldChg>
      <pc:sldChg chg="addSp delSp modSp mod">
        <pc:chgData name="Els Philips" userId="887af43b-65a2-4b37-8a8c-12c245cfc43f" providerId="ADAL" clId="{56D33706-35EF-4607-8603-DBE0D2877160}" dt="2022-11-14T11:15:44.413" v="971" actId="14100"/>
        <pc:sldMkLst>
          <pc:docMk/>
          <pc:sldMk cId="765708486" sldId="270"/>
        </pc:sldMkLst>
        <pc:spChg chg="mod">
          <ac:chgData name="Els Philips" userId="887af43b-65a2-4b37-8a8c-12c245cfc43f" providerId="ADAL" clId="{56D33706-35EF-4607-8603-DBE0D2877160}" dt="2022-11-14T11:13:59.300" v="961" actId="20577"/>
          <ac:spMkLst>
            <pc:docMk/>
            <pc:sldMk cId="765708486" sldId="270"/>
            <ac:spMk id="6" creationId="{2B1D24F9-DEDC-CC0F-259D-0D3625655153}"/>
          </ac:spMkLst>
        </pc:spChg>
        <pc:picChg chg="add mod">
          <ac:chgData name="Els Philips" userId="887af43b-65a2-4b37-8a8c-12c245cfc43f" providerId="ADAL" clId="{56D33706-35EF-4607-8603-DBE0D2877160}" dt="2022-11-14T11:14:10.976" v="964" actId="1076"/>
          <ac:picMkLst>
            <pc:docMk/>
            <pc:sldMk cId="765708486" sldId="270"/>
            <ac:picMk id="2" creationId="{67D9467C-15C3-21D8-B65D-56907E57422B}"/>
          </ac:picMkLst>
        </pc:picChg>
        <pc:picChg chg="del">
          <ac:chgData name="Els Philips" userId="887af43b-65a2-4b37-8a8c-12c245cfc43f" providerId="ADAL" clId="{56D33706-35EF-4607-8603-DBE0D2877160}" dt="2022-11-14T11:14:03.590" v="962" actId="478"/>
          <ac:picMkLst>
            <pc:docMk/>
            <pc:sldMk cId="765708486" sldId="270"/>
            <ac:picMk id="3" creationId="{BCC7BFC4-1758-A5C8-251C-40FE389E7E36}"/>
          </ac:picMkLst>
        </pc:picChg>
        <pc:picChg chg="add mod">
          <ac:chgData name="Els Philips" userId="887af43b-65a2-4b37-8a8c-12c245cfc43f" providerId="ADAL" clId="{56D33706-35EF-4607-8603-DBE0D2877160}" dt="2022-11-14T11:15:44.413" v="971" actId="14100"/>
          <ac:picMkLst>
            <pc:docMk/>
            <pc:sldMk cId="765708486" sldId="270"/>
            <ac:picMk id="7" creationId="{205DA252-DE6D-EEAF-0E9C-8A189FA8BC82}"/>
          </ac:picMkLst>
        </pc:picChg>
      </pc:sldChg>
      <pc:sldChg chg="modSp add del mod">
        <pc:chgData name="Els Philips" userId="887af43b-65a2-4b37-8a8c-12c245cfc43f" providerId="ADAL" clId="{56D33706-35EF-4607-8603-DBE0D2877160}" dt="2022-11-14T11:21:49.335" v="1198" actId="47"/>
        <pc:sldMkLst>
          <pc:docMk/>
          <pc:sldMk cId="2595751858" sldId="271"/>
        </pc:sldMkLst>
        <pc:spChg chg="mod">
          <ac:chgData name="Els Philips" userId="887af43b-65a2-4b37-8a8c-12c245cfc43f" providerId="ADAL" clId="{56D33706-35EF-4607-8603-DBE0D2877160}" dt="2022-11-14T11:20:25.020" v="1120" actId="5793"/>
          <ac:spMkLst>
            <pc:docMk/>
            <pc:sldMk cId="2595751858" sldId="271"/>
            <ac:spMk id="6" creationId="{2B1D24F9-DEDC-CC0F-259D-0D3625655153}"/>
          </ac:spMkLst>
        </pc:spChg>
        <pc:picChg chg="mod">
          <ac:chgData name="Els Philips" userId="887af43b-65a2-4b37-8a8c-12c245cfc43f" providerId="ADAL" clId="{56D33706-35EF-4607-8603-DBE0D2877160}" dt="2022-11-14T11:20:09.845" v="1109" actId="1076"/>
          <ac:picMkLst>
            <pc:docMk/>
            <pc:sldMk cId="2595751858" sldId="271"/>
            <ac:picMk id="5" creationId="{290B065A-AB41-EEBE-AD67-C0EF8DD156C8}"/>
          </ac:picMkLst>
        </pc:picChg>
      </pc:sldChg>
      <pc:sldChg chg="add del ord">
        <pc:chgData name="Els Philips" userId="887af43b-65a2-4b37-8a8c-12c245cfc43f" providerId="ADAL" clId="{56D33706-35EF-4607-8603-DBE0D2877160}" dt="2022-11-14T11:20:46.725" v="1125" actId="47"/>
        <pc:sldMkLst>
          <pc:docMk/>
          <pc:sldMk cId="1551200539" sldId="272"/>
        </pc:sldMkLst>
      </pc:sldChg>
      <pc:sldChg chg="modSp add mod ord">
        <pc:chgData name="Els Philips" userId="887af43b-65a2-4b37-8a8c-12c245cfc43f" providerId="ADAL" clId="{56D33706-35EF-4607-8603-DBE0D2877160}" dt="2022-11-14T11:21:46.184" v="1197" actId="207"/>
        <pc:sldMkLst>
          <pc:docMk/>
          <pc:sldMk cId="2134320903" sldId="272"/>
        </pc:sldMkLst>
        <pc:spChg chg="mod">
          <ac:chgData name="Els Philips" userId="887af43b-65a2-4b37-8a8c-12c245cfc43f" providerId="ADAL" clId="{56D33706-35EF-4607-8603-DBE0D2877160}" dt="2022-11-14T11:21:46.184" v="1197" actId="207"/>
          <ac:spMkLst>
            <pc:docMk/>
            <pc:sldMk cId="2134320903" sldId="272"/>
            <ac:spMk id="6" creationId="{2B1D24F9-DEDC-CC0F-259D-0D3625655153}"/>
          </ac:spMkLst>
        </pc:spChg>
        <pc:picChg chg="mod">
          <ac:chgData name="Els Philips" userId="887af43b-65a2-4b37-8a8c-12c245cfc43f" providerId="ADAL" clId="{56D33706-35EF-4607-8603-DBE0D2877160}" dt="2022-11-14T11:21:34.872" v="1193" actId="1036"/>
          <ac:picMkLst>
            <pc:docMk/>
            <pc:sldMk cId="2134320903" sldId="272"/>
            <ac:picMk id="5" creationId="{290B065A-AB41-EEBE-AD67-C0EF8DD156C8}"/>
          </ac:picMkLst>
        </pc:picChg>
      </pc:sldChg>
      <pc:sldChg chg="modSp mod">
        <pc:chgData name="Els Philips" userId="887af43b-65a2-4b37-8a8c-12c245cfc43f" providerId="ADAL" clId="{56D33706-35EF-4607-8603-DBE0D2877160}" dt="2022-11-14T11:22:54.549" v="1222" actId="207"/>
        <pc:sldMkLst>
          <pc:docMk/>
          <pc:sldMk cId="270217400" sldId="273"/>
        </pc:sldMkLst>
        <pc:spChg chg="mod">
          <ac:chgData name="Els Philips" userId="887af43b-65a2-4b37-8a8c-12c245cfc43f" providerId="ADAL" clId="{56D33706-35EF-4607-8603-DBE0D2877160}" dt="2022-11-14T11:22:20.592" v="1216" actId="120"/>
          <ac:spMkLst>
            <pc:docMk/>
            <pc:sldMk cId="270217400" sldId="273"/>
            <ac:spMk id="6" creationId="{2B1D24F9-DEDC-CC0F-259D-0D3625655153}"/>
          </ac:spMkLst>
        </pc:spChg>
        <pc:picChg chg="mod">
          <ac:chgData name="Els Philips" userId="887af43b-65a2-4b37-8a8c-12c245cfc43f" providerId="ADAL" clId="{56D33706-35EF-4607-8603-DBE0D2877160}" dt="2022-11-14T11:22:54.549" v="1222" actId="207"/>
          <ac:picMkLst>
            <pc:docMk/>
            <pc:sldMk cId="270217400" sldId="273"/>
            <ac:picMk id="3" creationId="{BCC7BFC4-1758-A5C8-251C-40FE389E7E36}"/>
          </ac:picMkLst>
        </pc:picChg>
        <pc:picChg chg="mod">
          <ac:chgData name="Els Philips" userId="887af43b-65a2-4b37-8a8c-12c245cfc43f" providerId="ADAL" clId="{56D33706-35EF-4607-8603-DBE0D2877160}" dt="2022-11-14T11:22:23.110" v="1217" actId="1076"/>
          <ac:picMkLst>
            <pc:docMk/>
            <pc:sldMk cId="270217400" sldId="273"/>
            <ac:picMk id="5" creationId="{290B065A-AB41-EEBE-AD67-C0EF8DD156C8}"/>
          </ac:picMkLst>
        </pc:picChg>
      </pc:sldChg>
      <pc:sldChg chg="modSp mod">
        <pc:chgData name="Els Philips" userId="887af43b-65a2-4b37-8a8c-12c245cfc43f" providerId="ADAL" clId="{56D33706-35EF-4607-8603-DBE0D2877160}" dt="2022-11-14T11:23:27.272" v="1235" actId="20577"/>
        <pc:sldMkLst>
          <pc:docMk/>
          <pc:sldMk cId="605292690" sldId="274"/>
        </pc:sldMkLst>
        <pc:spChg chg="mod">
          <ac:chgData name="Els Philips" userId="887af43b-65a2-4b37-8a8c-12c245cfc43f" providerId="ADAL" clId="{56D33706-35EF-4607-8603-DBE0D2877160}" dt="2022-11-14T11:23:27.272" v="1235" actId="20577"/>
          <ac:spMkLst>
            <pc:docMk/>
            <pc:sldMk cId="605292690" sldId="274"/>
            <ac:spMk id="6" creationId="{2B1D24F9-DEDC-CC0F-259D-0D3625655153}"/>
          </ac:spMkLst>
        </pc:spChg>
      </pc:sldChg>
      <pc:sldChg chg="addSp delSp modSp add mod ord setBg setClrOvrMap">
        <pc:chgData name="Els Philips" userId="887af43b-65a2-4b37-8a8c-12c245cfc43f" providerId="ADAL" clId="{56D33706-35EF-4607-8603-DBE0D2877160}" dt="2022-11-14T11:25:07.918" v="1272" actId="1037"/>
        <pc:sldMkLst>
          <pc:docMk/>
          <pc:sldMk cId="2767491129" sldId="275"/>
        </pc:sldMkLst>
        <pc:spChg chg="mod">
          <ac:chgData name="Els Philips" userId="887af43b-65a2-4b37-8a8c-12c245cfc43f" providerId="ADAL" clId="{56D33706-35EF-4607-8603-DBE0D2877160}" dt="2022-11-14T11:24:42.731" v="1260" actId="20577"/>
          <ac:spMkLst>
            <pc:docMk/>
            <pc:sldMk cId="2767491129" sldId="275"/>
            <ac:spMk id="6" creationId="{2B1D24F9-DEDC-CC0F-259D-0D3625655153}"/>
          </ac:spMkLst>
        </pc:spChg>
        <pc:spChg chg="add del">
          <ac:chgData name="Els Philips" userId="887af43b-65a2-4b37-8a8c-12c245cfc43f" providerId="ADAL" clId="{56D33706-35EF-4607-8603-DBE0D2877160}" dt="2022-11-14T11:24:16.533" v="1241" actId="26606"/>
          <ac:spMkLst>
            <pc:docMk/>
            <pc:sldMk cId="2767491129" sldId="275"/>
            <ac:spMk id="12" creationId="{2BE2D1B8-0887-4D2B-8C42-999040132B03}"/>
          </ac:spMkLst>
        </pc:spChg>
        <pc:spChg chg="add del">
          <ac:chgData name="Els Philips" userId="887af43b-65a2-4b37-8a8c-12c245cfc43f" providerId="ADAL" clId="{56D33706-35EF-4607-8603-DBE0D2877160}" dt="2022-11-14T11:24:16.533" v="1241" actId="26606"/>
          <ac:spMkLst>
            <pc:docMk/>
            <pc:sldMk cId="2767491129" sldId="275"/>
            <ac:spMk id="14" creationId="{FA085277-BAF7-40CC-A608-B030CA969FE9}"/>
          </ac:spMkLst>
        </pc:spChg>
        <pc:spChg chg="add del">
          <ac:chgData name="Els Philips" userId="887af43b-65a2-4b37-8a8c-12c245cfc43f" providerId="ADAL" clId="{56D33706-35EF-4607-8603-DBE0D2877160}" dt="2022-11-14T11:24:16.533" v="1241" actId="26606"/>
          <ac:spMkLst>
            <pc:docMk/>
            <pc:sldMk cId="2767491129" sldId="275"/>
            <ac:spMk id="16" creationId="{64009F90-86BF-44AE-B0EB-D68140E0E0DA}"/>
          </ac:spMkLst>
        </pc:spChg>
        <pc:picChg chg="del mod ord">
          <ac:chgData name="Els Philips" userId="887af43b-65a2-4b37-8a8c-12c245cfc43f" providerId="ADAL" clId="{56D33706-35EF-4607-8603-DBE0D2877160}" dt="2022-11-14T11:24:50.637" v="1264" actId="478"/>
          <ac:picMkLst>
            <pc:docMk/>
            <pc:sldMk cId="2767491129" sldId="275"/>
            <ac:picMk id="2" creationId="{67D9467C-15C3-21D8-B65D-56907E57422B}"/>
          </ac:picMkLst>
        </pc:picChg>
        <pc:picChg chg="add mod">
          <ac:chgData name="Els Philips" userId="887af43b-65a2-4b37-8a8c-12c245cfc43f" providerId="ADAL" clId="{56D33706-35EF-4607-8603-DBE0D2877160}" dt="2022-11-14T11:25:07.918" v="1272" actId="1037"/>
          <ac:picMkLst>
            <pc:docMk/>
            <pc:sldMk cId="2767491129" sldId="275"/>
            <ac:picMk id="4" creationId="{31DE223F-43CD-D49E-BF39-31BF067EB43F}"/>
          </ac:picMkLst>
        </pc:picChg>
        <pc:picChg chg="del mod">
          <ac:chgData name="Els Philips" userId="887af43b-65a2-4b37-8a8c-12c245cfc43f" providerId="ADAL" clId="{56D33706-35EF-4607-8603-DBE0D2877160}" dt="2022-11-14T11:24:17.957" v="1242" actId="478"/>
          <ac:picMkLst>
            <pc:docMk/>
            <pc:sldMk cId="2767491129" sldId="275"/>
            <ac:picMk id="5" creationId="{290B065A-AB41-EEBE-AD67-C0EF8DD156C8}"/>
          </ac:picMkLst>
        </pc:picChg>
        <pc:picChg chg="del mod">
          <ac:chgData name="Els Philips" userId="887af43b-65a2-4b37-8a8c-12c245cfc43f" providerId="ADAL" clId="{56D33706-35EF-4607-8603-DBE0D2877160}" dt="2022-11-14T11:24:46.695" v="1261" actId="478"/>
          <ac:picMkLst>
            <pc:docMk/>
            <pc:sldMk cId="2767491129" sldId="275"/>
            <ac:picMk id="7" creationId="{205DA252-DE6D-EEAF-0E9C-8A189FA8BC82}"/>
          </ac:picMkLst>
        </pc:picChg>
        <pc:cxnChg chg="add del">
          <ac:chgData name="Els Philips" userId="887af43b-65a2-4b37-8a8c-12c245cfc43f" providerId="ADAL" clId="{56D33706-35EF-4607-8603-DBE0D2877160}" dt="2022-11-14T11:24:16.533" v="1241" actId="26606"/>
          <ac:cxnSpMkLst>
            <pc:docMk/>
            <pc:sldMk cId="2767491129" sldId="275"/>
            <ac:cxnSpMk id="18" creationId="{14254369-4B26-4D6A-A4CD-BE3438297C30}"/>
          </ac:cxnSpMkLst>
        </pc:cxnChg>
      </pc:sldChg>
      <pc:sldChg chg="modSp mod">
        <pc:chgData name="Els Philips" userId="887af43b-65a2-4b37-8a8c-12c245cfc43f" providerId="ADAL" clId="{56D33706-35EF-4607-8603-DBE0D2877160}" dt="2022-11-14T11:25:44.181" v="1317" actId="207"/>
        <pc:sldMkLst>
          <pc:docMk/>
          <pc:sldMk cId="725843311" sldId="276"/>
        </pc:sldMkLst>
        <pc:spChg chg="mod">
          <ac:chgData name="Els Philips" userId="887af43b-65a2-4b37-8a8c-12c245cfc43f" providerId="ADAL" clId="{56D33706-35EF-4607-8603-DBE0D2877160}" dt="2022-11-14T11:25:44.181" v="1317" actId="207"/>
          <ac:spMkLst>
            <pc:docMk/>
            <pc:sldMk cId="725843311" sldId="276"/>
            <ac:spMk id="6" creationId="{2B1D24F9-DEDC-CC0F-259D-0D3625655153}"/>
          </ac:spMkLst>
        </pc:spChg>
      </pc:sldChg>
      <pc:sldChg chg="addSp delSp modSp mod">
        <pc:chgData name="Els Philips" userId="887af43b-65a2-4b37-8a8c-12c245cfc43f" providerId="ADAL" clId="{56D33706-35EF-4607-8603-DBE0D2877160}" dt="2022-11-14T11:27:57.738" v="1413" actId="1038"/>
        <pc:sldMkLst>
          <pc:docMk/>
          <pc:sldMk cId="74766939" sldId="277"/>
        </pc:sldMkLst>
        <pc:spChg chg="mod">
          <ac:chgData name="Els Philips" userId="887af43b-65a2-4b37-8a8c-12c245cfc43f" providerId="ADAL" clId="{56D33706-35EF-4607-8603-DBE0D2877160}" dt="2022-11-14T11:26:53.943" v="1370" actId="1076"/>
          <ac:spMkLst>
            <pc:docMk/>
            <pc:sldMk cId="74766939" sldId="277"/>
            <ac:spMk id="6" creationId="{2B1D24F9-DEDC-CC0F-259D-0D3625655153}"/>
          </ac:spMkLst>
        </pc:spChg>
        <pc:spChg chg="add mod">
          <ac:chgData name="Els Philips" userId="887af43b-65a2-4b37-8a8c-12c245cfc43f" providerId="ADAL" clId="{56D33706-35EF-4607-8603-DBE0D2877160}" dt="2022-11-14T11:27:57.738" v="1413" actId="1038"/>
          <ac:spMkLst>
            <pc:docMk/>
            <pc:sldMk cId="74766939" sldId="277"/>
            <ac:spMk id="9" creationId="{7CCE1442-999E-3A48-BC45-0A3AE1B1CAF4}"/>
          </ac:spMkLst>
        </pc:spChg>
        <pc:picChg chg="del">
          <ac:chgData name="Els Philips" userId="887af43b-65a2-4b37-8a8c-12c245cfc43f" providerId="ADAL" clId="{56D33706-35EF-4607-8603-DBE0D2877160}" dt="2022-11-14T11:26:29.890" v="1364" actId="478"/>
          <ac:picMkLst>
            <pc:docMk/>
            <pc:sldMk cId="74766939" sldId="277"/>
            <ac:picMk id="2" creationId="{67D9467C-15C3-21D8-B65D-56907E57422B}"/>
          </ac:picMkLst>
        </pc:picChg>
        <pc:picChg chg="add mod">
          <ac:chgData name="Els Philips" userId="887af43b-65a2-4b37-8a8c-12c245cfc43f" providerId="ADAL" clId="{56D33706-35EF-4607-8603-DBE0D2877160}" dt="2022-11-14T11:27:37.579" v="1382" actId="1076"/>
          <ac:picMkLst>
            <pc:docMk/>
            <pc:sldMk cId="74766939" sldId="277"/>
            <ac:picMk id="4" creationId="{2F3A0208-59DB-31D2-DEB6-1675508F74C5}"/>
          </ac:picMkLst>
        </pc:picChg>
        <pc:picChg chg="mod">
          <ac:chgData name="Els Philips" userId="887af43b-65a2-4b37-8a8c-12c245cfc43f" providerId="ADAL" clId="{56D33706-35EF-4607-8603-DBE0D2877160}" dt="2022-11-14T11:26:50.473" v="1369" actId="1076"/>
          <ac:picMkLst>
            <pc:docMk/>
            <pc:sldMk cId="74766939" sldId="277"/>
            <ac:picMk id="5" creationId="{290B065A-AB41-EEBE-AD67-C0EF8DD156C8}"/>
          </ac:picMkLst>
        </pc:picChg>
        <pc:picChg chg="del">
          <ac:chgData name="Els Philips" userId="887af43b-65a2-4b37-8a8c-12c245cfc43f" providerId="ADAL" clId="{56D33706-35EF-4607-8603-DBE0D2877160}" dt="2022-11-14T11:26:33.211" v="1365" actId="478"/>
          <ac:picMkLst>
            <pc:docMk/>
            <pc:sldMk cId="74766939" sldId="277"/>
            <ac:picMk id="7" creationId="{205DA252-DE6D-EEAF-0E9C-8A189FA8BC82}"/>
          </ac:picMkLst>
        </pc:picChg>
        <pc:picChg chg="add mod">
          <ac:chgData name="Els Philips" userId="887af43b-65a2-4b37-8a8c-12c245cfc43f" providerId="ADAL" clId="{56D33706-35EF-4607-8603-DBE0D2877160}" dt="2022-11-14T11:27:55.305" v="1402" actId="1037"/>
          <ac:picMkLst>
            <pc:docMk/>
            <pc:sldMk cId="74766939" sldId="277"/>
            <ac:picMk id="8" creationId="{A9D62116-0713-3DC4-A611-8C9F3A3089D3}"/>
          </ac:picMkLst>
        </pc:picChg>
      </pc:sldChg>
      <pc:sldChg chg="addSp delSp modSp mod">
        <pc:chgData name="Els Philips" userId="887af43b-65a2-4b37-8a8c-12c245cfc43f" providerId="ADAL" clId="{56D33706-35EF-4607-8603-DBE0D2877160}" dt="2022-11-14T11:31:53.788" v="1543" actId="207"/>
        <pc:sldMkLst>
          <pc:docMk/>
          <pc:sldMk cId="3655374273" sldId="278"/>
        </pc:sldMkLst>
        <pc:spChg chg="mod">
          <ac:chgData name="Els Philips" userId="887af43b-65a2-4b37-8a8c-12c245cfc43f" providerId="ADAL" clId="{56D33706-35EF-4607-8603-DBE0D2877160}" dt="2022-11-14T11:29:42.725" v="1509" actId="207"/>
          <ac:spMkLst>
            <pc:docMk/>
            <pc:sldMk cId="3655374273" sldId="278"/>
            <ac:spMk id="2" creationId="{63C51348-4AA9-D533-2648-9F988A8F7F73}"/>
          </ac:spMkLst>
        </pc:spChg>
        <pc:spChg chg="mod">
          <ac:chgData name="Els Philips" userId="887af43b-65a2-4b37-8a8c-12c245cfc43f" providerId="ADAL" clId="{56D33706-35EF-4607-8603-DBE0D2877160}" dt="2022-11-14T11:31:53.788" v="1543" actId="207"/>
          <ac:spMkLst>
            <pc:docMk/>
            <pc:sldMk cId="3655374273" sldId="278"/>
            <ac:spMk id="7" creationId="{3DD5C637-A1B7-6DFE-BE35-19FD18673B7F}"/>
          </ac:spMkLst>
        </pc:spChg>
        <pc:picChg chg="add mod">
          <ac:chgData name="Els Philips" userId="887af43b-65a2-4b37-8a8c-12c245cfc43f" providerId="ADAL" clId="{56D33706-35EF-4607-8603-DBE0D2877160}" dt="2022-11-14T11:29:36.877" v="1508" actId="1076"/>
          <ac:picMkLst>
            <pc:docMk/>
            <pc:sldMk cId="3655374273" sldId="278"/>
            <ac:picMk id="4" creationId="{8D042DE0-1689-85B3-7F63-77E13AC90825}"/>
          </ac:picMkLst>
        </pc:picChg>
        <pc:picChg chg="del">
          <ac:chgData name="Els Philips" userId="887af43b-65a2-4b37-8a8c-12c245cfc43f" providerId="ADAL" clId="{56D33706-35EF-4607-8603-DBE0D2877160}" dt="2022-11-14T11:28:56.568" v="1505" actId="478"/>
          <ac:picMkLst>
            <pc:docMk/>
            <pc:sldMk cId="3655374273" sldId="278"/>
            <ac:picMk id="1026" creationId="{CBEE31B3-96DE-41C4-1D16-49B27F249291}"/>
          </ac:picMkLst>
        </pc:picChg>
      </pc:sldChg>
      <pc:sldChg chg="addSp delSp modSp mod">
        <pc:chgData name="Els Philips" userId="887af43b-65a2-4b37-8a8c-12c245cfc43f" providerId="ADAL" clId="{56D33706-35EF-4607-8603-DBE0D2877160}" dt="2022-11-14T11:31:12.695" v="1519" actId="207"/>
        <pc:sldMkLst>
          <pc:docMk/>
          <pc:sldMk cId="4284930708" sldId="279"/>
        </pc:sldMkLst>
        <pc:spChg chg="mod">
          <ac:chgData name="Els Philips" userId="887af43b-65a2-4b37-8a8c-12c245cfc43f" providerId="ADAL" clId="{56D33706-35EF-4607-8603-DBE0D2877160}" dt="2022-11-14T11:30:29.362" v="1512" actId="207"/>
          <ac:spMkLst>
            <pc:docMk/>
            <pc:sldMk cId="4284930708" sldId="279"/>
            <ac:spMk id="6" creationId="{2B1D24F9-DEDC-CC0F-259D-0D3625655153}"/>
          </ac:spMkLst>
        </pc:spChg>
        <pc:picChg chg="add mod">
          <ac:chgData name="Els Philips" userId="887af43b-65a2-4b37-8a8c-12c245cfc43f" providerId="ADAL" clId="{56D33706-35EF-4607-8603-DBE0D2877160}" dt="2022-11-14T11:31:12.695" v="1519" actId="207"/>
          <ac:picMkLst>
            <pc:docMk/>
            <pc:sldMk cId="4284930708" sldId="279"/>
            <ac:picMk id="3" creationId="{DC909892-9A4B-E7C6-A6D5-729079915731}"/>
          </ac:picMkLst>
        </pc:picChg>
        <pc:picChg chg="del">
          <ac:chgData name="Els Philips" userId="887af43b-65a2-4b37-8a8c-12c245cfc43f" providerId="ADAL" clId="{56D33706-35EF-4607-8603-DBE0D2877160}" dt="2022-11-14T11:30:34.500" v="1513" actId="478"/>
          <ac:picMkLst>
            <pc:docMk/>
            <pc:sldMk cId="4284930708" sldId="279"/>
            <ac:picMk id="7" creationId="{B83D068C-5579-37EE-49B6-FF314AEE848E}"/>
          </ac:picMkLst>
        </pc:picChg>
      </pc:sldChg>
      <pc:sldChg chg="addSp delSp modSp add mod">
        <pc:chgData name="Els Philips" userId="887af43b-65a2-4b37-8a8c-12c245cfc43f" providerId="ADAL" clId="{56D33706-35EF-4607-8603-DBE0D2877160}" dt="2022-11-14T11:59:02.823" v="1551" actId="207"/>
        <pc:sldMkLst>
          <pc:docMk/>
          <pc:sldMk cId="2903964380" sldId="280"/>
        </pc:sldMkLst>
        <pc:spChg chg="mod">
          <ac:chgData name="Els Philips" userId="887af43b-65a2-4b37-8a8c-12c245cfc43f" providerId="ADAL" clId="{56D33706-35EF-4607-8603-DBE0D2877160}" dt="2022-11-14T11:58:58.717" v="1550" actId="207"/>
          <ac:spMkLst>
            <pc:docMk/>
            <pc:sldMk cId="2903964380" sldId="280"/>
            <ac:spMk id="2" creationId="{63C51348-4AA9-D533-2648-9F988A8F7F73}"/>
          </ac:spMkLst>
        </pc:spChg>
        <pc:spChg chg="mod">
          <ac:chgData name="Els Philips" userId="887af43b-65a2-4b37-8a8c-12c245cfc43f" providerId="ADAL" clId="{56D33706-35EF-4607-8603-DBE0D2877160}" dt="2022-11-14T11:31:50.481" v="1542" actId="207"/>
          <ac:spMkLst>
            <pc:docMk/>
            <pc:sldMk cId="2903964380" sldId="280"/>
            <ac:spMk id="7" creationId="{3DD5C637-A1B7-6DFE-BE35-19FD18673B7F}"/>
          </ac:spMkLst>
        </pc:spChg>
        <pc:picChg chg="del">
          <ac:chgData name="Els Philips" userId="887af43b-65a2-4b37-8a8c-12c245cfc43f" providerId="ADAL" clId="{56D33706-35EF-4607-8603-DBE0D2877160}" dt="2022-11-14T11:31:55.182" v="1544" actId="478"/>
          <ac:picMkLst>
            <pc:docMk/>
            <pc:sldMk cId="2903964380" sldId="280"/>
            <ac:picMk id="4" creationId="{8D042DE0-1689-85B3-7F63-77E13AC90825}"/>
          </ac:picMkLst>
        </pc:picChg>
        <pc:picChg chg="add mod">
          <ac:chgData name="Els Philips" userId="887af43b-65a2-4b37-8a8c-12c245cfc43f" providerId="ADAL" clId="{56D33706-35EF-4607-8603-DBE0D2877160}" dt="2022-11-14T11:59:02.823" v="1551" actId="207"/>
          <ac:picMkLst>
            <pc:docMk/>
            <pc:sldMk cId="2903964380" sldId="280"/>
            <ac:picMk id="5" creationId="{9677D57A-9ABE-F5E9-BE25-A82D3C815A0E}"/>
          </ac:picMkLst>
        </pc:picChg>
      </pc:sldChg>
      <pc:sldChg chg="modSp mod">
        <pc:chgData name="Els Philips" userId="887af43b-65a2-4b37-8a8c-12c245cfc43f" providerId="ADAL" clId="{56D33706-35EF-4607-8603-DBE0D2877160}" dt="2022-11-14T11:59:57.164" v="1564" actId="20577"/>
        <pc:sldMkLst>
          <pc:docMk/>
          <pc:sldMk cId="1228304055" sldId="282"/>
        </pc:sldMkLst>
        <pc:spChg chg="mod">
          <ac:chgData name="Els Philips" userId="887af43b-65a2-4b37-8a8c-12c245cfc43f" providerId="ADAL" clId="{56D33706-35EF-4607-8603-DBE0D2877160}" dt="2022-11-14T11:59:57.164" v="1564" actId="20577"/>
          <ac:spMkLst>
            <pc:docMk/>
            <pc:sldMk cId="1228304055" sldId="282"/>
            <ac:spMk id="6" creationId="{2B1D24F9-DEDC-CC0F-259D-0D3625655153}"/>
          </ac:spMkLst>
        </pc:spChg>
      </pc:sldChg>
      <pc:sldChg chg="addSp delSp modSp mod">
        <pc:chgData name="Els Philips" userId="887af43b-65a2-4b37-8a8c-12c245cfc43f" providerId="ADAL" clId="{56D33706-35EF-4607-8603-DBE0D2877160}" dt="2022-11-14T12:01:25.215" v="1772" actId="1037"/>
        <pc:sldMkLst>
          <pc:docMk/>
          <pc:sldMk cId="2730414250" sldId="283"/>
        </pc:sldMkLst>
        <pc:spChg chg="mod">
          <ac:chgData name="Els Philips" userId="887af43b-65a2-4b37-8a8c-12c245cfc43f" providerId="ADAL" clId="{56D33706-35EF-4607-8603-DBE0D2877160}" dt="2022-11-14T12:00:19.274" v="1590" actId="20577"/>
          <ac:spMkLst>
            <pc:docMk/>
            <pc:sldMk cId="2730414250" sldId="283"/>
            <ac:spMk id="6" creationId="{2B1D24F9-DEDC-CC0F-259D-0D3625655153}"/>
          </ac:spMkLst>
        </pc:spChg>
        <pc:spChg chg="mod">
          <ac:chgData name="Els Philips" userId="887af43b-65a2-4b37-8a8c-12c245cfc43f" providerId="ADAL" clId="{56D33706-35EF-4607-8603-DBE0D2877160}" dt="2022-11-14T12:01:25.215" v="1772" actId="1037"/>
          <ac:spMkLst>
            <pc:docMk/>
            <pc:sldMk cId="2730414250" sldId="283"/>
            <ac:spMk id="9" creationId="{7CCE1442-999E-3A48-BC45-0A3AE1B1CAF4}"/>
          </ac:spMkLst>
        </pc:spChg>
        <pc:picChg chg="add del mod">
          <ac:chgData name="Els Philips" userId="887af43b-65a2-4b37-8a8c-12c245cfc43f" providerId="ADAL" clId="{56D33706-35EF-4607-8603-DBE0D2877160}" dt="2022-11-14T12:00:51.526" v="1663" actId="478"/>
          <ac:picMkLst>
            <pc:docMk/>
            <pc:sldMk cId="2730414250" sldId="283"/>
            <ac:picMk id="2" creationId="{E0DA3E0E-4C36-EE57-0CAA-48BABDCD1730}"/>
          </ac:picMkLst>
        </pc:picChg>
        <pc:picChg chg="del">
          <ac:chgData name="Els Philips" userId="887af43b-65a2-4b37-8a8c-12c245cfc43f" providerId="ADAL" clId="{56D33706-35EF-4607-8603-DBE0D2877160}" dt="2022-11-14T12:00:25.024" v="1592" actId="478"/>
          <ac:picMkLst>
            <pc:docMk/>
            <pc:sldMk cId="2730414250" sldId="283"/>
            <ac:picMk id="4" creationId="{2F3A0208-59DB-31D2-DEB6-1675508F74C5}"/>
          </ac:picMkLst>
        </pc:picChg>
        <pc:picChg chg="add mod">
          <ac:chgData name="Els Philips" userId="887af43b-65a2-4b37-8a8c-12c245cfc43f" providerId="ADAL" clId="{56D33706-35EF-4607-8603-DBE0D2877160}" dt="2022-11-14T12:01:19.324" v="1743" actId="1038"/>
          <ac:picMkLst>
            <pc:docMk/>
            <pc:sldMk cId="2730414250" sldId="283"/>
            <ac:picMk id="7" creationId="{ABAC5B6F-3AB2-12DB-1D75-5C63B4777313}"/>
          </ac:picMkLst>
        </pc:picChg>
        <pc:picChg chg="mod">
          <ac:chgData name="Els Philips" userId="887af43b-65a2-4b37-8a8c-12c245cfc43f" providerId="ADAL" clId="{56D33706-35EF-4607-8603-DBE0D2877160}" dt="2022-11-14T12:01:25.215" v="1772" actId="1037"/>
          <ac:picMkLst>
            <pc:docMk/>
            <pc:sldMk cId="2730414250" sldId="283"/>
            <ac:picMk id="8" creationId="{A9D62116-0713-3DC4-A611-8C9F3A3089D3}"/>
          </ac:picMkLst>
        </pc:picChg>
      </pc:sldChg>
      <pc:sldChg chg="modSp mod">
        <pc:chgData name="Els Philips" userId="887af43b-65a2-4b37-8a8c-12c245cfc43f" providerId="ADAL" clId="{56D33706-35EF-4607-8603-DBE0D2877160}" dt="2022-11-14T12:02:26.623" v="1847" actId="1076"/>
        <pc:sldMkLst>
          <pc:docMk/>
          <pc:sldMk cId="1721361367" sldId="284"/>
        </pc:sldMkLst>
        <pc:spChg chg="mod">
          <ac:chgData name="Els Philips" userId="887af43b-65a2-4b37-8a8c-12c245cfc43f" providerId="ADAL" clId="{56D33706-35EF-4607-8603-DBE0D2877160}" dt="2022-11-14T12:02:23.577" v="1846" actId="20577"/>
          <ac:spMkLst>
            <pc:docMk/>
            <pc:sldMk cId="1721361367" sldId="284"/>
            <ac:spMk id="6" creationId="{2B1D24F9-DEDC-CC0F-259D-0D3625655153}"/>
          </ac:spMkLst>
        </pc:spChg>
        <pc:picChg chg="mod">
          <ac:chgData name="Els Philips" userId="887af43b-65a2-4b37-8a8c-12c245cfc43f" providerId="ADAL" clId="{56D33706-35EF-4607-8603-DBE0D2877160}" dt="2022-11-14T12:02:26.623" v="1847" actId="1076"/>
          <ac:picMkLst>
            <pc:docMk/>
            <pc:sldMk cId="1721361367" sldId="284"/>
            <ac:picMk id="5" creationId="{290B065A-AB41-EEBE-AD67-C0EF8DD156C8}"/>
          </ac:picMkLst>
        </pc:picChg>
      </pc:sldChg>
      <pc:sldChg chg="addSp delSp modSp mod">
        <pc:chgData name="Els Philips" userId="887af43b-65a2-4b37-8a8c-12c245cfc43f" providerId="ADAL" clId="{56D33706-35EF-4607-8603-DBE0D2877160}" dt="2022-11-14T12:03:28.953" v="1885" actId="20577"/>
        <pc:sldMkLst>
          <pc:docMk/>
          <pc:sldMk cId="802776950" sldId="285"/>
        </pc:sldMkLst>
        <pc:spChg chg="mod">
          <ac:chgData name="Els Philips" userId="887af43b-65a2-4b37-8a8c-12c245cfc43f" providerId="ADAL" clId="{56D33706-35EF-4607-8603-DBE0D2877160}" dt="2022-11-14T12:03:28.953" v="1885" actId="20577"/>
          <ac:spMkLst>
            <pc:docMk/>
            <pc:sldMk cId="802776950" sldId="285"/>
            <ac:spMk id="6" creationId="{2B1D24F9-DEDC-CC0F-259D-0D3625655153}"/>
          </ac:spMkLst>
        </pc:spChg>
        <pc:picChg chg="add mod">
          <ac:chgData name="Els Philips" userId="887af43b-65a2-4b37-8a8c-12c245cfc43f" providerId="ADAL" clId="{56D33706-35EF-4607-8603-DBE0D2877160}" dt="2022-11-14T12:03:18.807" v="1881" actId="1037"/>
          <ac:picMkLst>
            <pc:docMk/>
            <pc:sldMk cId="802776950" sldId="285"/>
            <ac:picMk id="2" creationId="{2C2AD976-4038-BA5F-3E07-EEC6E4074F8D}"/>
          </ac:picMkLst>
        </pc:picChg>
        <pc:picChg chg="del">
          <ac:chgData name="Els Philips" userId="887af43b-65a2-4b37-8a8c-12c245cfc43f" providerId="ADAL" clId="{56D33706-35EF-4607-8603-DBE0D2877160}" dt="2022-11-14T12:03:08.681" v="1868" actId="478"/>
          <ac:picMkLst>
            <pc:docMk/>
            <pc:sldMk cId="802776950" sldId="285"/>
            <ac:picMk id="4" creationId="{2F3A0208-59DB-31D2-DEB6-1675508F74C5}"/>
          </ac:picMkLst>
        </pc:picChg>
        <pc:picChg chg="mod">
          <ac:chgData name="Els Philips" userId="887af43b-65a2-4b37-8a8c-12c245cfc43f" providerId="ADAL" clId="{56D33706-35EF-4607-8603-DBE0D2877160}" dt="2022-11-14T12:03:06.443" v="1867" actId="1076"/>
          <ac:picMkLst>
            <pc:docMk/>
            <pc:sldMk cId="802776950" sldId="285"/>
            <ac:picMk id="8" creationId="{A9D62116-0713-3DC4-A611-8C9F3A3089D3}"/>
          </ac:picMkLst>
        </pc:picChg>
      </pc:sldChg>
      <pc:sldChg chg="modSp mod">
        <pc:chgData name="Els Philips" userId="887af43b-65a2-4b37-8a8c-12c245cfc43f" providerId="ADAL" clId="{56D33706-35EF-4607-8603-DBE0D2877160}" dt="2022-11-14T12:05:13.864" v="1968" actId="20577"/>
        <pc:sldMkLst>
          <pc:docMk/>
          <pc:sldMk cId="3172589333" sldId="286"/>
        </pc:sldMkLst>
        <pc:spChg chg="mod">
          <ac:chgData name="Els Philips" userId="887af43b-65a2-4b37-8a8c-12c245cfc43f" providerId="ADAL" clId="{56D33706-35EF-4607-8603-DBE0D2877160}" dt="2022-11-14T12:05:13.864" v="1968" actId="20577"/>
          <ac:spMkLst>
            <pc:docMk/>
            <pc:sldMk cId="3172589333" sldId="286"/>
            <ac:spMk id="6" creationId="{2B1D24F9-DEDC-CC0F-259D-0D3625655153}"/>
          </ac:spMkLst>
        </pc:spChg>
        <pc:picChg chg="mod">
          <ac:chgData name="Els Philips" userId="887af43b-65a2-4b37-8a8c-12c245cfc43f" providerId="ADAL" clId="{56D33706-35EF-4607-8603-DBE0D2877160}" dt="2022-11-14T12:04:57.121" v="1964" actId="1076"/>
          <ac:picMkLst>
            <pc:docMk/>
            <pc:sldMk cId="3172589333" sldId="286"/>
            <ac:picMk id="5" creationId="{290B065A-AB41-EEBE-AD67-C0EF8DD156C8}"/>
          </ac:picMkLst>
        </pc:picChg>
      </pc:sldChg>
      <pc:sldChg chg="addSp delSp modSp mod">
        <pc:chgData name="Els Philips" userId="887af43b-65a2-4b37-8a8c-12c245cfc43f" providerId="ADAL" clId="{56D33706-35EF-4607-8603-DBE0D2877160}" dt="2022-11-14T12:09:04.385" v="2064" actId="1037"/>
        <pc:sldMkLst>
          <pc:docMk/>
          <pc:sldMk cId="3000767049" sldId="287"/>
        </pc:sldMkLst>
        <pc:spChg chg="mod">
          <ac:chgData name="Els Philips" userId="887af43b-65a2-4b37-8a8c-12c245cfc43f" providerId="ADAL" clId="{56D33706-35EF-4607-8603-DBE0D2877160}" dt="2022-11-14T12:07:02.190" v="1974" actId="121"/>
          <ac:spMkLst>
            <pc:docMk/>
            <pc:sldMk cId="3000767049" sldId="287"/>
            <ac:spMk id="6" creationId="{2B1D24F9-DEDC-CC0F-259D-0D3625655153}"/>
          </ac:spMkLst>
        </pc:spChg>
        <pc:spChg chg="add del mod">
          <ac:chgData name="Els Philips" userId="887af43b-65a2-4b37-8a8c-12c245cfc43f" providerId="ADAL" clId="{56D33706-35EF-4607-8603-DBE0D2877160}" dt="2022-11-14T12:07:49.200" v="1992" actId="478"/>
          <ac:spMkLst>
            <pc:docMk/>
            <pc:sldMk cId="3000767049" sldId="287"/>
            <ac:spMk id="7" creationId="{A4EE189C-802E-9637-DAAA-9458CA0342EA}"/>
          </ac:spMkLst>
        </pc:spChg>
        <pc:spChg chg="add mod">
          <ac:chgData name="Els Philips" userId="887af43b-65a2-4b37-8a8c-12c245cfc43f" providerId="ADAL" clId="{56D33706-35EF-4607-8603-DBE0D2877160}" dt="2022-11-14T12:08:50.354" v="2034" actId="403"/>
          <ac:spMkLst>
            <pc:docMk/>
            <pc:sldMk cId="3000767049" sldId="287"/>
            <ac:spMk id="8" creationId="{BBA07CBF-E29C-2933-19B8-23B59F0D3D62}"/>
          </ac:spMkLst>
        </pc:spChg>
        <pc:picChg chg="del">
          <ac:chgData name="Els Philips" userId="887af43b-65a2-4b37-8a8c-12c245cfc43f" providerId="ADAL" clId="{56D33706-35EF-4607-8603-DBE0D2877160}" dt="2022-11-14T12:07:06.038" v="1975" actId="478"/>
          <ac:picMkLst>
            <pc:docMk/>
            <pc:sldMk cId="3000767049" sldId="287"/>
            <ac:picMk id="3" creationId="{DC909892-9A4B-E7C6-A6D5-729079915731}"/>
          </ac:picMkLst>
        </pc:picChg>
        <pc:picChg chg="add mod">
          <ac:chgData name="Els Philips" userId="887af43b-65a2-4b37-8a8c-12c245cfc43f" providerId="ADAL" clId="{56D33706-35EF-4607-8603-DBE0D2877160}" dt="2022-11-14T12:09:04.385" v="2064" actId="1037"/>
          <ac:picMkLst>
            <pc:docMk/>
            <pc:sldMk cId="3000767049" sldId="287"/>
            <ac:picMk id="4" creationId="{8BFD6C0E-9294-5145-3C3F-0AF839CAAD72}"/>
          </ac:picMkLst>
        </pc:picChg>
      </pc:sldChg>
      <pc:sldChg chg="modSp mod">
        <pc:chgData name="Els Philips" userId="887af43b-65a2-4b37-8a8c-12c245cfc43f" providerId="ADAL" clId="{56D33706-35EF-4607-8603-DBE0D2877160}" dt="2022-11-14T12:13:08.667" v="2240" actId="207"/>
        <pc:sldMkLst>
          <pc:docMk/>
          <pc:sldMk cId="903108124" sldId="288"/>
        </pc:sldMkLst>
        <pc:spChg chg="mod">
          <ac:chgData name="Els Philips" userId="887af43b-65a2-4b37-8a8c-12c245cfc43f" providerId="ADAL" clId="{56D33706-35EF-4607-8603-DBE0D2877160}" dt="2022-11-14T12:13:08.667" v="2240" actId="207"/>
          <ac:spMkLst>
            <pc:docMk/>
            <pc:sldMk cId="903108124" sldId="288"/>
            <ac:spMk id="6" creationId="{2B1D24F9-DEDC-CC0F-259D-0D3625655153}"/>
          </ac:spMkLst>
        </pc:spChg>
      </pc:sldChg>
      <pc:sldChg chg="addSp delSp modSp add mod ord">
        <pc:chgData name="Els Philips" userId="887af43b-65a2-4b37-8a8c-12c245cfc43f" providerId="ADAL" clId="{56D33706-35EF-4607-8603-DBE0D2877160}" dt="2022-11-14T12:12:30.253" v="2238" actId="207"/>
        <pc:sldMkLst>
          <pc:docMk/>
          <pc:sldMk cId="579662580" sldId="289"/>
        </pc:sldMkLst>
        <pc:spChg chg="mod">
          <ac:chgData name="Els Philips" userId="887af43b-65a2-4b37-8a8c-12c245cfc43f" providerId="ADAL" clId="{56D33706-35EF-4607-8603-DBE0D2877160}" dt="2022-11-14T12:11:27.906" v="2230" actId="404"/>
          <ac:spMkLst>
            <pc:docMk/>
            <pc:sldMk cId="579662580" sldId="289"/>
            <ac:spMk id="6" creationId="{2B1D24F9-DEDC-CC0F-259D-0D3625655153}"/>
          </ac:spMkLst>
        </pc:spChg>
        <pc:spChg chg="del">
          <ac:chgData name="Els Philips" userId="887af43b-65a2-4b37-8a8c-12c245cfc43f" providerId="ADAL" clId="{56D33706-35EF-4607-8603-DBE0D2877160}" dt="2022-11-14T12:11:07.183" v="2224" actId="478"/>
          <ac:spMkLst>
            <pc:docMk/>
            <pc:sldMk cId="579662580" sldId="289"/>
            <ac:spMk id="8" creationId="{BBA07CBF-E29C-2933-19B8-23B59F0D3D62}"/>
          </ac:spMkLst>
        </pc:spChg>
        <pc:picChg chg="add mod">
          <ac:chgData name="Els Philips" userId="887af43b-65a2-4b37-8a8c-12c245cfc43f" providerId="ADAL" clId="{56D33706-35EF-4607-8603-DBE0D2877160}" dt="2022-11-14T12:12:30.253" v="2238" actId="207"/>
          <ac:picMkLst>
            <pc:docMk/>
            <pc:sldMk cId="579662580" sldId="289"/>
            <ac:picMk id="3" creationId="{6A061AE6-F415-FF40-6F02-5242D06CE248}"/>
          </ac:picMkLst>
        </pc:picChg>
        <pc:picChg chg="del">
          <ac:chgData name="Els Philips" userId="887af43b-65a2-4b37-8a8c-12c245cfc43f" providerId="ADAL" clId="{56D33706-35EF-4607-8603-DBE0D2877160}" dt="2022-11-14T12:11:07.183" v="2224" actId="478"/>
          <ac:picMkLst>
            <pc:docMk/>
            <pc:sldMk cId="579662580" sldId="289"/>
            <ac:picMk id="4" creationId="{8BFD6C0E-9294-5145-3C3F-0AF839CAAD72}"/>
          </ac:picMkLst>
        </pc:picChg>
      </pc:sldChg>
      <pc:sldChg chg="addSp delSp modSp mod">
        <pc:chgData name="Els Philips" userId="887af43b-65a2-4b37-8a8c-12c245cfc43f" providerId="ADAL" clId="{56D33706-35EF-4607-8603-DBE0D2877160}" dt="2022-11-14T12:14:07.559" v="2334" actId="1076"/>
        <pc:sldMkLst>
          <pc:docMk/>
          <pc:sldMk cId="111615638" sldId="290"/>
        </pc:sldMkLst>
        <pc:spChg chg="mod">
          <ac:chgData name="Els Philips" userId="887af43b-65a2-4b37-8a8c-12c245cfc43f" providerId="ADAL" clId="{56D33706-35EF-4607-8603-DBE0D2877160}" dt="2022-11-14T12:13:55.248" v="2328" actId="1076"/>
          <ac:spMkLst>
            <pc:docMk/>
            <pc:sldMk cId="111615638" sldId="290"/>
            <ac:spMk id="2" creationId="{63C51348-4AA9-D533-2648-9F988A8F7F73}"/>
          </ac:spMkLst>
        </pc:spChg>
        <pc:spChg chg="mod">
          <ac:chgData name="Els Philips" userId="887af43b-65a2-4b37-8a8c-12c245cfc43f" providerId="ADAL" clId="{56D33706-35EF-4607-8603-DBE0D2877160}" dt="2022-11-14T12:13:34.544" v="2325" actId="1035"/>
          <ac:spMkLst>
            <pc:docMk/>
            <pc:sldMk cId="111615638" sldId="290"/>
            <ac:spMk id="7" creationId="{3DD5C637-A1B7-6DFE-BE35-19FD18673B7F}"/>
          </ac:spMkLst>
        </pc:spChg>
        <pc:picChg chg="add mod">
          <ac:chgData name="Els Philips" userId="887af43b-65a2-4b37-8a8c-12c245cfc43f" providerId="ADAL" clId="{56D33706-35EF-4607-8603-DBE0D2877160}" dt="2022-11-14T12:14:07.559" v="2334" actId="1076"/>
          <ac:picMkLst>
            <pc:docMk/>
            <pc:sldMk cId="111615638" sldId="290"/>
            <ac:picMk id="4" creationId="{54064658-935E-C48C-6EB6-032313826F99}"/>
          </ac:picMkLst>
        </pc:picChg>
        <pc:picChg chg="del">
          <ac:chgData name="Els Philips" userId="887af43b-65a2-4b37-8a8c-12c245cfc43f" providerId="ADAL" clId="{56D33706-35EF-4607-8603-DBE0D2877160}" dt="2022-11-14T12:13:29.449" v="2296" actId="478"/>
          <ac:picMkLst>
            <pc:docMk/>
            <pc:sldMk cId="111615638" sldId="290"/>
            <ac:picMk id="5" creationId="{9677D57A-9ABE-F5E9-BE25-A82D3C815A0E}"/>
          </ac:picMkLst>
        </pc:picChg>
        <pc:picChg chg="add del mod">
          <ac:chgData name="Els Philips" userId="887af43b-65a2-4b37-8a8c-12c245cfc43f" providerId="ADAL" clId="{56D33706-35EF-4607-8603-DBE0D2877160}" dt="2022-11-14T12:13:58.416" v="2330" actId="478"/>
          <ac:picMkLst>
            <pc:docMk/>
            <pc:sldMk cId="111615638" sldId="290"/>
            <ac:picMk id="8" creationId="{FD2EEE18-7B95-ED17-3D0B-D3FCC1AA868A}"/>
          </ac:picMkLst>
        </pc:picChg>
      </pc:sldChg>
    </pc:docChg>
  </pc:docChgLst>
  <pc:docChgLst>
    <pc:chgData name="Els Philips" userId="887af43b-65a2-4b37-8a8c-12c245cfc43f" providerId="ADAL" clId="{A96F6CD8-2FE7-4165-8A31-CD42F7D04D94}"/>
    <pc:docChg chg="undo custSel modSld">
      <pc:chgData name="Els Philips" userId="887af43b-65a2-4b37-8a8c-12c245cfc43f" providerId="ADAL" clId="{A96F6CD8-2FE7-4165-8A31-CD42F7D04D94}" dt="2022-11-17T11:35:45.331" v="20" actId="20577"/>
      <pc:docMkLst>
        <pc:docMk/>
      </pc:docMkLst>
      <pc:sldChg chg="modSp mod">
        <pc:chgData name="Els Philips" userId="887af43b-65a2-4b37-8a8c-12c245cfc43f" providerId="ADAL" clId="{A96F6CD8-2FE7-4165-8A31-CD42F7D04D94}" dt="2022-11-17T11:35:45.331" v="20" actId="20577"/>
        <pc:sldMkLst>
          <pc:docMk/>
          <pc:sldMk cId="505013900" sldId="265"/>
        </pc:sldMkLst>
        <pc:spChg chg="mod">
          <ac:chgData name="Els Philips" userId="887af43b-65a2-4b37-8a8c-12c245cfc43f" providerId="ADAL" clId="{A96F6CD8-2FE7-4165-8A31-CD42F7D04D94}" dt="2022-11-17T11:35:45.331" v="20" actId="20577"/>
          <ac:spMkLst>
            <pc:docMk/>
            <pc:sldMk cId="505013900" sldId="265"/>
            <ac:spMk id="6" creationId="{2B1D24F9-DEDC-CC0F-259D-0D3625655153}"/>
          </ac:spMkLst>
        </pc:spChg>
      </pc:sldChg>
    </pc:docChg>
  </pc:docChgLst>
  <pc:docChgLst>
    <pc:chgData name="Els Philips" userId="887af43b-65a2-4b37-8a8c-12c245cfc43f" providerId="ADAL" clId="{76C67B1A-71C5-4680-8E3E-854A519E6BAE}"/>
    <pc:docChg chg="undo custSel addSld modSld">
      <pc:chgData name="Els Philips" userId="887af43b-65a2-4b37-8a8c-12c245cfc43f" providerId="ADAL" clId="{76C67B1A-71C5-4680-8E3E-854A519E6BAE}" dt="2022-11-10T15:37:54.740" v="2667" actId="403"/>
      <pc:docMkLst>
        <pc:docMk/>
      </pc:docMkLst>
      <pc:sldChg chg="addSp delSp modSp mod">
        <pc:chgData name="Els Philips" userId="887af43b-65a2-4b37-8a8c-12c245cfc43f" providerId="ADAL" clId="{76C67B1A-71C5-4680-8E3E-854A519E6BAE}" dt="2022-11-10T15:33:41.028" v="2503" actId="404"/>
        <pc:sldMkLst>
          <pc:docMk/>
          <pc:sldMk cId="864240466" sldId="256"/>
        </pc:sldMkLst>
        <pc:spChg chg="mod">
          <ac:chgData name="Els Philips" userId="887af43b-65a2-4b37-8a8c-12c245cfc43f" providerId="ADAL" clId="{76C67B1A-71C5-4680-8E3E-854A519E6BAE}" dt="2022-11-10T14:46:40.508" v="995" actId="1037"/>
          <ac:spMkLst>
            <pc:docMk/>
            <pc:sldMk cId="864240466" sldId="256"/>
            <ac:spMk id="4" creationId="{34E13513-63B2-B3B9-6E42-97A8DCF0B8B3}"/>
          </ac:spMkLst>
        </pc:spChg>
        <pc:spChg chg="mod">
          <ac:chgData name="Els Philips" userId="887af43b-65a2-4b37-8a8c-12c245cfc43f" providerId="ADAL" clId="{76C67B1A-71C5-4680-8E3E-854A519E6BAE}" dt="2022-11-10T14:40:21.911" v="662" actId="20577"/>
          <ac:spMkLst>
            <pc:docMk/>
            <pc:sldMk cId="864240466" sldId="256"/>
            <ac:spMk id="5" creationId="{37C8C327-837A-F2D9-EA00-738D38880CD4}"/>
          </ac:spMkLst>
        </pc:spChg>
        <pc:spChg chg="mod">
          <ac:chgData name="Els Philips" userId="887af43b-65a2-4b37-8a8c-12c245cfc43f" providerId="ADAL" clId="{76C67B1A-71C5-4680-8E3E-854A519E6BAE}" dt="2022-11-10T14:30:13.200" v="133" actId="207"/>
          <ac:spMkLst>
            <pc:docMk/>
            <pc:sldMk cId="864240466" sldId="256"/>
            <ac:spMk id="6" creationId="{5686C5DA-BF5D-DE88-E126-1276151A7C6D}"/>
          </ac:spMkLst>
        </pc:spChg>
        <pc:spChg chg="mod">
          <ac:chgData name="Els Philips" userId="887af43b-65a2-4b37-8a8c-12c245cfc43f" providerId="ADAL" clId="{76C67B1A-71C5-4680-8E3E-854A519E6BAE}" dt="2022-11-10T14:46:37.079" v="985" actId="1038"/>
          <ac:spMkLst>
            <pc:docMk/>
            <pc:sldMk cId="864240466" sldId="256"/>
            <ac:spMk id="7" creationId="{F2D0BB10-E420-D35E-4452-2861FA7D6451}"/>
          </ac:spMkLst>
        </pc:spChg>
        <pc:spChg chg="mod">
          <ac:chgData name="Els Philips" userId="887af43b-65a2-4b37-8a8c-12c245cfc43f" providerId="ADAL" clId="{76C67B1A-71C5-4680-8E3E-854A519E6BAE}" dt="2022-11-10T14:47:34.734" v="1007" actId="404"/>
          <ac:spMkLst>
            <pc:docMk/>
            <pc:sldMk cId="864240466" sldId="256"/>
            <ac:spMk id="8" creationId="{D16E4EF9-BFA7-D5B6-CDBB-3BD3A586CC4A}"/>
          </ac:spMkLst>
        </pc:spChg>
        <pc:spChg chg="mod">
          <ac:chgData name="Els Philips" userId="887af43b-65a2-4b37-8a8c-12c245cfc43f" providerId="ADAL" clId="{76C67B1A-71C5-4680-8E3E-854A519E6BAE}" dt="2022-11-10T14:46:17.298" v="949" actId="20577"/>
          <ac:spMkLst>
            <pc:docMk/>
            <pc:sldMk cId="864240466" sldId="256"/>
            <ac:spMk id="9" creationId="{BD4F198E-842E-6CA1-0CA2-1E1D85EE69AB}"/>
          </ac:spMkLst>
        </pc:spChg>
        <pc:spChg chg="mod">
          <ac:chgData name="Els Philips" userId="887af43b-65a2-4b37-8a8c-12c245cfc43f" providerId="ADAL" clId="{76C67B1A-71C5-4680-8E3E-854A519E6BAE}" dt="2022-11-10T14:48:04.923" v="1029" actId="20577"/>
          <ac:spMkLst>
            <pc:docMk/>
            <pc:sldMk cId="864240466" sldId="256"/>
            <ac:spMk id="14" creationId="{A3EBA436-57AF-3FC9-D7F9-7946579FA2AF}"/>
          </ac:spMkLst>
        </pc:spChg>
        <pc:spChg chg="mod">
          <ac:chgData name="Els Philips" userId="887af43b-65a2-4b37-8a8c-12c245cfc43f" providerId="ADAL" clId="{76C67B1A-71C5-4680-8E3E-854A519E6BAE}" dt="2022-11-10T14:47:38.066" v="1008" actId="403"/>
          <ac:spMkLst>
            <pc:docMk/>
            <pc:sldMk cId="864240466" sldId="256"/>
            <ac:spMk id="15" creationId="{C13F3CE7-6D47-31B3-E581-D69DA6E33A2D}"/>
          </ac:spMkLst>
        </pc:spChg>
        <pc:spChg chg="mod">
          <ac:chgData name="Els Philips" userId="887af43b-65a2-4b37-8a8c-12c245cfc43f" providerId="ADAL" clId="{76C67B1A-71C5-4680-8E3E-854A519E6BAE}" dt="2022-11-10T14:48:15.794" v="1031"/>
          <ac:spMkLst>
            <pc:docMk/>
            <pc:sldMk cId="864240466" sldId="256"/>
            <ac:spMk id="16" creationId="{5EF2E9ED-84B1-FEB8-AD1D-DAC5E87D02BA}"/>
          </ac:spMkLst>
        </pc:spChg>
        <pc:spChg chg="mod">
          <ac:chgData name="Els Philips" userId="887af43b-65a2-4b37-8a8c-12c245cfc43f" providerId="ADAL" clId="{76C67B1A-71C5-4680-8E3E-854A519E6BAE}" dt="2022-11-10T14:49:57.282" v="1072" actId="20577"/>
          <ac:spMkLst>
            <pc:docMk/>
            <pc:sldMk cId="864240466" sldId="256"/>
            <ac:spMk id="17" creationId="{6B0FE671-4F1A-C86A-8AC7-BAFD15E79FB1}"/>
          </ac:spMkLst>
        </pc:spChg>
        <pc:spChg chg="mod">
          <ac:chgData name="Els Philips" userId="887af43b-65a2-4b37-8a8c-12c245cfc43f" providerId="ADAL" clId="{76C67B1A-71C5-4680-8E3E-854A519E6BAE}" dt="2022-11-10T14:43:00.126" v="777" actId="207"/>
          <ac:spMkLst>
            <pc:docMk/>
            <pc:sldMk cId="864240466" sldId="256"/>
            <ac:spMk id="18" creationId="{D560D4E0-F1B8-D0CC-352B-C57D4C6E22BC}"/>
          </ac:spMkLst>
        </pc:spChg>
        <pc:spChg chg="mod">
          <ac:chgData name="Els Philips" userId="887af43b-65a2-4b37-8a8c-12c245cfc43f" providerId="ADAL" clId="{76C67B1A-71C5-4680-8E3E-854A519E6BAE}" dt="2022-11-10T14:50:17.069" v="1146" actId="404"/>
          <ac:spMkLst>
            <pc:docMk/>
            <pc:sldMk cId="864240466" sldId="256"/>
            <ac:spMk id="19" creationId="{51971B31-696F-0349-7CA0-CC99F5C0BFB6}"/>
          </ac:spMkLst>
        </pc:spChg>
        <pc:spChg chg="mod">
          <ac:chgData name="Els Philips" userId="887af43b-65a2-4b37-8a8c-12c245cfc43f" providerId="ADAL" clId="{76C67B1A-71C5-4680-8E3E-854A519E6BAE}" dt="2022-11-10T14:50:22.583" v="1147"/>
          <ac:spMkLst>
            <pc:docMk/>
            <pc:sldMk cId="864240466" sldId="256"/>
            <ac:spMk id="20" creationId="{53180028-0C18-CD61-8110-5ACEAA9A14C1}"/>
          </ac:spMkLst>
        </pc:spChg>
        <pc:spChg chg="mod">
          <ac:chgData name="Els Philips" userId="887af43b-65a2-4b37-8a8c-12c245cfc43f" providerId="ADAL" clId="{76C67B1A-71C5-4680-8E3E-854A519E6BAE}" dt="2022-11-10T15:08:13.139" v="1947" actId="404"/>
          <ac:spMkLst>
            <pc:docMk/>
            <pc:sldMk cId="864240466" sldId="256"/>
            <ac:spMk id="21" creationId="{D59BC20C-C242-2C07-0FE0-F8EE1156E7F4}"/>
          </ac:spMkLst>
        </pc:spChg>
        <pc:spChg chg="mod">
          <ac:chgData name="Els Philips" userId="887af43b-65a2-4b37-8a8c-12c245cfc43f" providerId="ADAL" clId="{76C67B1A-71C5-4680-8E3E-854A519E6BAE}" dt="2022-11-10T14:50:32.452" v="1149"/>
          <ac:spMkLst>
            <pc:docMk/>
            <pc:sldMk cId="864240466" sldId="256"/>
            <ac:spMk id="22" creationId="{7B035F72-0367-3382-E3BD-7C79A409C4B1}"/>
          </ac:spMkLst>
        </pc:spChg>
        <pc:spChg chg="mod">
          <ac:chgData name="Els Philips" userId="887af43b-65a2-4b37-8a8c-12c245cfc43f" providerId="ADAL" clId="{76C67B1A-71C5-4680-8E3E-854A519E6BAE}" dt="2022-11-10T15:10:52.110" v="2000" actId="20577"/>
          <ac:spMkLst>
            <pc:docMk/>
            <pc:sldMk cId="864240466" sldId="256"/>
            <ac:spMk id="23" creationId="{FA139093-9088-9F93-AE01-049A568C3B67}"/>
          </ac:spMkLst>
        </pc:spChg>
        <pc:spChg chg="mod">
          <ac:chgData name="Els Philips" userId="887af43b-65a2-4b37-8a8c-12c245cfc43f" providerId="ADAL" clId="{76C67B1A-71C5-4680-8E3E-854A519E6BAE}" dt="2022-11-10T14:43:12.719" v="784" actId="207"/>
          <ac:spMkLst>
            <pc:docMk/>
            <pc:sldMk cId="864240466" sldId="256"/>
            <ac:spMk id="24" creationId="{CADFB0AB-5A16-E461-F084-AAFD052A4740}"/>
          </ac:spMkLst>
        </pc:spChg>
        <pc:spChg chg="mod">
          <ac:chgData name="Els Philips" userId="887af43b-65a2-4b37-8a8c-12c245cfc43f" providerId="ADAL" clId="{76C67B1A-71C5-4680-8E3E-854A519E6BAE}" dt="2022-11-10T15:23:53.905" v="2121" actId="20577"/>
          <ac:spMkLst>
            <pc:docMk/>
            <pc:sldMk cId="864240466" sldId="256"/>
            <ac:spMk id="25" creationId="{00AE1E35-DA9D-95C5-46C8-C1D7CDACCFEF}"/>
          </ac:spMkLst>
        </pc:spChg>
        <pc:spChg chg="mod">
          <ac:chgData name="Els Philips" userId="887af43b-65a2-4b37-8a8c-12c245cfc43f" providerId="ADAL" clId="{76C67B1A-71C5-4680-8E3E-854A519E6BAE}" dt="2022-11-10T15:00:57.370" v="1762" actId="20577"/>
          <ac:spMkLst>
            <pc:docMk/>
            <pc:sldMk cId="864240466" sldId="256"/>
            <ac:spMk id="26" creationId="{BEF06430-CDEE-CFA9-2C70-968CB46C3B1F}"/>
          </ac:spMkLst>
        </pc:spChg>
        <pc:spChg chg="mod">
          <ac:chgData name="Els Philips" userId="887af43b-65a2-4b37-8a8c-12c245cfc43f" providerId="ADAL" clId="{76C67B1A-71C5-4680-8E3E-854A519E6BAE}" dt="2022-11-10T15:26:23.379" v="2180" actId="20577"/>
          <ac:spMkLst>
            <pc:docMk/>
            <pc:sldMk cId="864240466" sldId="256"/>
            <ac:spMk id="27" creationId="{151944B9-BE38-605F-5FF3-48E55966583E}"/>
          </ac:spMkLst>
        </pc:spChg>
        <pc:spChg chg="mod">
          <ac:chgData name="Els Philips" userId="887af43b-65a2-4b37-8a8c-12c245cfc43f" providerId="ADAL" clId="{76C67B1A-71C5-4680-8E3E-854A519E6BAE}" dt="2022-11-10T14:51:48.915" v="1253" actId="20577"/>
          <ac:spMkLst>
            <pc:docMk/>
            <pc:sldMk cId="864240466" sldId="256"/>
            <ac:spMk id="29" creationId="{3E3D058D-A14C-0558-82DD-E01E68E05F4B}"/>
          </ac:spMkLst>
        </pc:spChg>
        <pc:spChg chg="mod">
          <ac:chgData name="Els Philips" userId="887af43b-65a2-4b37-8a8c-12c245cfc43f" providerId="ADAL" clId="{76C67B1A-71C5-4680-8E3E-854A519E6BAE}" dt="2022-11-10T15:26:35.928" v="2222" actId="20577"/>
          <ac:spMkLst>
            <pc:docMk/>
            <pc:sldMk cId="864240466" sldId="256"/>
            <ac:spMk id="30" creationId="{CDDB113D-30CB-B1E0-1A8B-C57CA219BFA4}"/>
          </ac:spMkLst>
        </pc:spChg>
        <pc:spChg chg="mod">
          <ac:chgData name="Els Philips" userId="887af43b-65a2-4b37-8a8c-12c245cfc43f" providerId="ADAL" clId="{76C67B1A-71C5-4680-8E3E-854A519E6BAE}" dt="2022-11-10T14:55:11.101" v="1381" actId="20577"/>
          <ac:spMkLst>
            <pc:docMk/>
            <pc:sldMk cId="864240466" sldId="256"/>
            <ac:spMk id="31" creationId="{C8826A95-4D97-3807-6477-F69BD4E045FC}"/>
          </ac:spMkLst>
        </pc:spChg>
        <pc:spChg chg="mod">
          <ac:chgData name="Els Philips" userId="887af43b-65a2-4b37-8a8c-12c245cfc43f" providerId="ADAL" clId="{76C67B1A-71C5-4680-8E3E-854A519E6BAE}" dt="2022-11-10T15:11:07.274" v="2061" actId="404"/>
          <ac:spMkLst>
            <pc:docMk/>
            <pc:sldMk cId="864240466" sldId="256"/>
            <ac:spMk id="32" creationId="{C811E768-77AF-815F-F406-19820A644B1A}"/>
          </ac:spMkLst>
        </pc:spChg>
        <pc:spChg chg="mod">
          <ac:chgData name="Els Philips" userId="887af43b-65a2-4b37-8a8c-12c245cfc43f" providerId="ADAL" clId="{76C67B1A-71C5-4680-8E3E-854A519E6BAE}" dt="2022-11-10T14:59:59.730" v="1743" actId="20577"/>
          <ac:spMkLst>
            <pc:docMk/>
            <pc:sldMk cId="864240466" sldId="256"/>
            <ac:spMk id="33" creationId="{2991E1F5-94E4-5388-4EC1-286A849AE0F3}"/>
          </ac:spMkLst>
        </pc:spChg>
        <pc:spChg chg="mod">
          <ac:chgData name="Els Philips" userId="887af43b-65a2-4b37-8a8c-12c245cfc43f" providerId="ADAL" clId="{76C67B1A-71C5-4680-8E3E-854A519E6BAE}" dt="2022-11-10T15:28:31.749" v="2286" actId="404"/>
          <ac:spMkLst>
            <pc:docMk/>
            <pc:sldMk cId="864240466" sldId="256"/>
            <ac:spMk id="34" creationId="{B37F5726-4893-A1BC-7C22-D55C133EA0FF}"/>
          </ac:spMkLst>
        </pc:spChg>
        <pc:spChg chg="mod">
          <ac:chgData name="Els Philips" userId="887af43b-65a2-4b37-8a8c-12c245cfc43f" providerId="ADAL" clId="{76C67B1A-71C5-4680-8E3E-854A519E6BAE}" dt="2022-11-10T14:42:58.245" v="776" actId="207"/>
          <ac:spMkLst>
            <pc:docMk/>
            <pc:sldMk cId="864240466" sldId="256"/>
            <ac:spMk id="35" creationId="{A9ED1172-AF9D-9893-3DC8-56AC7F15CB2B}"/>
          </ac:spMkLst>
        </pc:spChg>
        <pc:spChg chg="mod">
          <ac:chgData name="Els Philips" userId="887af43b-65a2-4b37-8a8c-12c245cfc43f" providerId="ADAL" clId="{76C67B1A-71C5-4680-8E3E-854A519E6BAE}" dt="2022-11-10T15:30:16.092" v="2363" actId="404"/>
          <ac:spMkLst>
            <pc:docMk/>
            <pc:sldMk cId="864240466" sldId="256"/>
            <ac:spMk id="36" creationId="{6331FE33-61D0-77F2-65B4-7300826229BC}"/>
          </ac:spMkLst>
        </pc:spChg>
        <pc:spChg chg="mod">
          <ac:chgData name="Els Philips" userId="887af43b-65a2-4b37-8a8c-12c245cfc43f" providerId="ADAL" clId="{76C67B1A-71C5-4680-8E3E-854A519E6BAE}" dt="2022-11-10T15:02:28.275" v="1876" actId="20577"/>
          <ac:spMkLst>
            <pc:docMk/>
            <pc:sldMk cId="864240466" sldId="256"/>
            <ac:spMk id="37" creationId="{89ABF624-4598-6720-44F9-A154D42EEAB3}"/>
          </ac:spMkLst>
        </pc:spChg>
        <pc:spChg chg="mod">
          <ac:chgData name="Els Philips" userId="887af43b-65a2-4b37-8a8c-12c245cfc43f" providerId="ADAL" clId="{76C67B1A-71C5-4680-8E3E-854A519E6BAE}" dt="2022-11-10T15:33:18.337" v="2451" actId="20577"/>
          <ac:spMkLst>
            <pc:docMk/>
            <pc:sldMk cId="864240466" sldId="256"/>
            <ac:spMk id="38" creationId="{50291EC2-2DAF-5897-9C70-34CE64E0AD5F}"/>
          </ac:spMkLst>
        </pc:spChg>
        <pc:spChg chg="mod">
          <ac:chgData name="Els Philips" userId="887af43b-65a2-4b37-8a8c-12c245cfc43f" providerId="ADAL" clId="{76C67B1A-71C5-4680-8E3E-854A519E6BAE}" dt="2022-11-10T14:43:06.089" v="781" actId="207"/>
          <ac:spMkLst>
            <pc:docMk/>
            <pc:sldMk cId="864240466" sldId="256"/>
            <ac:spMk id="39" creationId="{732D4CED-DE6A-E777-2D00-EDB5EC0C1380}"/>
          </ac:spMkLst>
        </pc:spChg>
        <pc:spChg chg="mod">
          <ac:chgData name="Els Philips" userId="887af43b-65a2-4b37-8a8c-12c245cfc43f" providerId="ADAL" clId="{76C67B1A-71C5-4680-8E3E-854A519E6BAE}" dt="2022-11-10T15:33:41.028" v="2503" actId="404"/>
          <ac:spMkLst>
            <pc:docMk/>
            <pc:sldMk cId="864240466" sldId="256"/>
            <ac:spMk id="40" creationId="{410463D0-D9B8-406B-31ED-A28CCC722E5F}"/>
          </ac:spMkLst>
        </pc:spChg>
        <pc:spChg chg="mod">
          <ac:chgData name="Els Philips" userId="887af43b-65a2-4b37-8a8c-12c245cfc43f" providerId="ADAL" clId="{76C67B1A-71C5-4680-8E3E-854A519E6BAE}" dt="2022-11-10T14:30:25.545" v="142" actId="20577"/>
          <ac:spMkLst>
            <pc:docMk/>
            <pc:sldMk cId="864240466" sldId="256"/>
            <ac:spMk id="41" creationId="{BDB00029-2154-D183-AC97-78FBBA65DFBA}"/>
          </ac:spMkLst>
        </pc:spChg>
        <pc:spChg chg="add del mod">
          <ac:chgData name="Els Philips" userId="887af43b-65a2-4b37-8a8c-12c245cfc43f" providerId="ADAL" clId="{76C67B1A-71C5-4680-8E3E-854A519E6BAE}" dt="2022-11-10T14:48:18.526" v="1032" actId="478"/>
          <ac:spMkLst>
            <pc:docMk/>
            <pc:sldMk cId="864240466" sldId="256"/>
            <ac:spMk id="43" creationId="{47F35146-CE40-8F7E-9472-FC325ABB8418}"/>
          </ac:spMkLst>
        </pc:spChg>
      </pc:sldChg>
      <pc:sldChg chg="addSp delSp modSp new mod">
        <pc:chgData name="Els Philips" userId="887af43b-65a2-4b37-8a8c-12c245cfc43f" providerId="ADAL" clId="{76C67B1A-71C5-4680-8E3E-854A519E6BAE}" dt="2022-11-10T15:34:47.248" v="2580" actId="1037"/>
        <pc:sldMkLst>
          <pc:docMk/>
          <pc:sldMk cId="3732660066" sldId="257"/>
        </pc:sldMkLst>
        <pc:spChg chg="del">
          <ac:chgData name="Els Philips" userId="887af43b-65a2-4b37-8a8c-12c245cfc43f" providerId="ADAL" clId="{76C67B1A-71C5-4680-8E3E-854A519E6BAE}" dt="2022-11-10T14:23:48.983" v="1" actId="478"/>
          <ac:spMkLst>
            <pc:docMk/>
            <pc:sldMk cId="3732660066" sldId="257"/>
            <ac:spMk id="2" creationId="{FBDCCA5F-E186-F962-F6F5-1DF3E4888672}"/>
          </ac:spMkLst>
        </pc:spChg>
        <pc:spChg chg="del">
          <ac:chgData name="Els Philips" userId="887af43b-65a2-4b37-8a8c-12c245cfc43f" providerId="ADAL" clId="{76C67B1A-71C5-4680-8E3E-854A519E6BAE}" dt="2022-11-10T14:23:48.983" v="1" actId="478"/>
          <ac:spMkLst>
            <pc:docMk/>
            <pc:sldMk cId="3732660066" sldId="257"/>
            <ac:spMk id="3" creationId="{AA06FDA0-74F9-AEEB-FBC2-AA4B4894CDF1}"/>
          </ac:spMkLst>
        </pc:spChg>
        <pc:spChg chg="add mod ord">
          <ac:chgData name="Els Philips" userId="887af43b-65a2-4b37-8a8c-12c245cfc43f" providerId="ADAL" clId="{76C67B1A-71C5-4680-8E3E-854A519E6BAE}" dt="2022-11-10T14:29:38.851" v="122" actId="1036"/>
          <ac:spMkLst>
            <pc:docMk/>
            <pc:sldMk cId="3732660066" sldId="257"/>
            <ac:spMk id="6" creationId="{2B1D24F9-DEDC-CC0F-259D-0D3625655153}"/>
          </ac:spMkLst>
        </pc:spChg>
        <pc:spChg chg="add mod ord">
          <ac:chgData name="Els Philips" userId="887af43b-65a2-4b37-8a8c-12c245cfc43f" providerId="ADAL" clId="{76C67B1A-71C5-4680-8E3E-854A519E6BAE}" dt="2022-11-10T15:34:47.248" v="2580" actId="1037"/>
          <ac:spMkLst>
            <pc:docMk/>
            <pc:sldMk cId="3732660066" sldId="257"/>
            <ac:spMk id="9" creationId="{FE23051E-B538-67B9-4EE3-0A0E329EE634}"/>
          </ac:spMkLst>
        </pc:spChg>
        <pc:picChg chg="add mod">
          <ac:chgData name="Els Philips" userId="887af43b-65a2-4b37-8a8c-12c245cfc43f" providerId="ADAL" clId="{76C67B1A-71C5-4680-8E3E-854A519E6BAE}" dt="2022-11-10T14:24:22.478" v="11" actId="1076"/>
          <ac:picMkLst>
            <pc:docMk/>
            <pc:sldMk cId="3732660066" sldId="257"/>
            <ac:picMk id="5" creationId="{290B065A-AB41-EEBE-AD67-C0EF8DD156C8}"/>
          </ac:picMkLst>
        </pc:picChg>
        <pc:picChg chg="add mod">
          <ac:chgData name="Els Philips" userId="887af43b-65a2-4b37-8a8c-12c245cfc43f" providerId="ADAL" clId="{76C67B1A-71C5-4680-8E3E-854A519E6BAE}" dt="2022-11-10T15:34:47.248" v="2580" actId="1037"/>
          <ac:picMkLst>
            <pc:docMk/>
            <pc:sldMk cId="3732660066" sldId="257"/>
            <ac:picMk id="8" creationId="{2539931D-F36D-07A8-2F0E-ACF2CE7DEEDE}"/>
          </ac:picMkLst>
        </pc:picChg>
      </pc:sldChg>
      <pc:sldChg chg="addSp modSp add mod">
        <pc:chgData name="Els Philips" userId="887af43b-65a2-4b37-8a8c-12c245cfc43f" providerId="ADAL" clId="{76C67B1A-71C5-4680-8E3E-854A519E6BAE}" dt="2022-11-10T15:34:37.338" v="2565" actId="1076"/>
        <pc:sldMkLst>
          <pc:docMk/>
          <pc:sldMk cId="1002740799" sldId="258"/>
        </pc:sldMkLst>
        <pc:spChg chg="add mod ord">
          <ac:chgData name="Els Philips" userId="887af43b-65a2-4b37-8a8c-12c245cfc43f" providerId="ADAL" clId="{76C67B1A-71C5-4680-8E3E-854A519E6BAE}" dt="2022-11-10T15:34:37.338" v="2565" actId="1076"/>
          <ac:spMkLst>
            <pc:docMk/>
            <pc:sldMk cId="1002740799" sldId="258"/>
            <ac:spMk id="4" creationId="{F05ABF48-767E-90C0-FFBF-690ACC3425B0}"/>
          </ac:spMkLst>
        </pc:spChg>
        <pc:spChg chg="mod ord">
          <ac:chgData name="Els Philips" userId="887af43b-65a2-4b37-8a8c-12c245cfc43f" providerId="ADAL" clId="{76C67B1A-71C5-4680-8E3E-854A519E6BAE}" dt="2022-11-10T14:27:19.686" v="78" actId="1036"/>
          <ac:spMkLst>
            <pc:docMk/>
            <pc:sldMk cId="1002740799" sldId="258"/>
            <ac:spMk id="6" creationId="{2B1D24F9-DEDC-CC0F-259D-0D3625655153}"/>
          </ac:spMkLst>
        </pc:spChg>
        <pc:picChg chg="add mod">
          <ac:chgData name="Els Philips" userId="887af43b-65a2-4b37-8a8c-12c245cfc43f" providerId="ADAL" clId="{76C67B1A-71C5-4680-8E3E-854A519E6BAE}" dt="2022-11-10T15:34:37.338" v="2565" actId="1076"/>
          <ac:picMkLst>
            <pc:docMk/>
            <pc:sldMk cId="1002740799" sldId="258"/>
            <ac:picMk id="3" creationId="{A01CBD08-9DA5-2F88-B6C2-F207F8C5589E}"/>
          </ac:picMkLst>
        </pc:picChg>
      </pc:sldChg>
      <pc:sldChg chg="addSp delSp modSp add mod">
        <pc:chgData name="Els Philips" userId="887af43b-65a2-4b37-8a8c-12c245cfc43f" providerId="ADAL" clId="{76C67B1A-71C5-4680-8E3E-854A519E6BAE}" dt="2022-11-10T15:37:54.740" v="2667" actId="403"/>
        <pc:sldMkLst>
          <pc:docMk/>
          <pc:sldMk cId="3623268414" sldId="259"/>
        </pc:sldMkLst>
        <pc:spChg chg="mod">
          <ac:chgData name="Els Philips" userId="887af43b-65a2-4b37-8a8c-12c245cfc43f" providerId="ADAL" clId="{76C67B1A-71C5-4680-8E3E-854A519E6BAE}" dt="2022-11-10T15:37:54.740" v="2667" actId="403"/>
          <ac:spMkLst>
            <pc:docMk/>
            <pc:sldMk cId="3623268414" sldId="259"/>
            <ac:spMk id="6" creationId="{2B1D24F9-DEDC-CC0F-259D-0D3625655153}"/>
          </ac:spMkLst>
        </pc:spChg>
        <pc:spChg chg="mod">
          <ac:chgData name="Els Philips" userId="887af43b-65a2-4b37-8a8c-12c245cfc43f" providerId="ADAL" clId="{76C67B1A-71C5-4680-8E3E-854A519E6BAE}" dt="2022-11-10T15:34:58.725" v="2624" actId="1037"/>
          <ac:spMkLst>
            <pc:docMk/>
            <pc:sldMk cId="3623268414" sldId="259"/>
            <ac:spMk id="9" creationId="{FE23051E-B538-67B9-4EE3-0A0E329EE634}"/>
          </ac:spMkLst>
        </pc:spChg>
        <pc:picChg chg="add mod">
          <ac:chgData name="Els Philips" userId="887af43b-65a2-4b37-8a8c-12c245cfc43f" providerId="ADAL" clId="{76C67B1A-71C5-4680-8E3E-854A519E6BAE}" dt="2022-11-10T15:37:30.405" v="2631" actId="1076"/>
          <ac:picMkLst>
            <pc:docMk/>
            <pc:sldMk cId="3623268414" sldId="259"/>
            <ac:picMk id="3" creationId="{31E9E128-28CD-7C09-AA8E-7E809C6EF08E}"/>
          </ac:picMkLst>
        </pc:picChg>
        <pc:picChg chg="del mod">
          <ac:chgData name="Els Philips" userId="887af43b-65a2-4b37-8a8c-12c245cfc43f" providerId="ADAL" clId="{76C67B1A-71C5-4680-8E3E-854A519E6BAE}" dt="2022-11-10T15:37:19.675" v="2626" actId="478"/>
          <ac:picMkLst>
            <pc:docMk/>
            <pc:sldMk cId="3623268414" sldId="259"/>
            <ac:picMk id="8" creationId="{2539931D-F36D-07A8-2F0E-ACF2CE7DEEDE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D76A2D-E631-313F-DE1D-BE30BF5AB6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EB1B4F-E32F-B631-08A6-464F030A97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l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F0543E-04E1-A363-3E07-CEC1A36376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68180-F466-4A90-8000-9EFF77AD2D5E}" type="datetimeFigureOut">
              <a:rPr lang="nl-NL" smtClean="0"/>
              <a:t>17-11-2022</a:t>
            </a:fld>
            <a:endParaRPr 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584D98-D1C8-ED13-56E9-1F8D20EC1E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0F79C4-009C-B7C1-EDD9-FB227FDE94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F8658-4C17-45BB-A179-FCCE66E2A49C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803580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BCD303-6EEB-6E4E-9B45-EC1DB3F13C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C43B82-A97B-1E30-419C-2302927426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3955C5-1428-E23D-2B7E-8E55900EA0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68180-F466-4A90-8000-9EFF77AD2D5E}" type="datetimeFigureOut">
              <a:rPr lang="nl-NL" smtClean="0"/>
              <a:t>17-11-2022</a:t>
            </a:fld>
            <a:endParaRPr 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AA614F-2248-A755-C0B0-A816901BB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553C20-5474-9E47-07CC-1963F07B68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F8658-4C17-45BB-A179-FCCE66E2A49C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920488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9E7006-55FB-BDB9-6275-9C90E89A4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744F27-FF6A-81DE-E6E0-1E4554204F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0421BA-D756-99F9-DE2E-79F65528D7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68180-F466-4A90-8000-9EFF77AD2D5E}" type="datetimeFigureOut">
              <a:rPr lang="nl-NL" smtClean="0"/>
              <a:t>17-11-2022</a:t>
            </a:fld>
            <a:endParaRPr 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7BE22B-969A-4D8A-27D3-497D198D23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63107E-C084-FD59-7E4C-83BD2F84E9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F8658-4C17-45BB-A179-FCCE66E2A49C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608110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339A79-54E8-AE5A-DB75-9A1347EB91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14D71D-4B1C-14FE-F6E1-6C5D0D4B087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5B76C3-CF67-C6FB-5D94-EEF9B4BF76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368F02-128F-9247-59A1-998E53578D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68180-F466-4A90-8000-9EFF77AD2D5E}" type="datetimeFigureOut">
              <a:rPr lang="nl-NL" smtClean="0"/>
              <a:t>17-11-2022</a:t>
            </a:fld>
            <a:endParaRPr lang="nl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6F82C2-EBB4-E2CE-DBD9-AB4AA01AB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02FCED-02A0-83F9-234C-E0C9147078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F8658-4C17-45BB-A179-FCCE66E2A49C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714530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03502F-D019-B564-9562-361B623404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DF2947-2C63-F98A-E68E-B412F24EAD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1E84B2-1892-25AD-F6C4-6C0890529B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4BCBD1A-3F13-06EA-4925-92B388715D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3895BA3-BE97-6C3F-BB7C-F93BB702E8E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0B9B02D-0C04-EB16-85D8-01CBC8D7DB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68180-F466-4A90-8000-9EFF77AD2D5E}" type="datetimeFigureOut">
              <a:rPr lang="nl-NL" smtClean="0"/>
              <a:t>17-11-2022</a:t>
            </a:fld>
            <a:endParaRPr lang="nl-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E4CE1FF-21C2-4471-920C-010AC2B0F6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F24C4BD-869F-A049-284B-1949C0844A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F8658-4C17-45BB-A179-FCCE66E2A49C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272676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BBB123-1852-1280-AD46-D8177F7219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05C86F9-E4EF-5B6D-89F3-38C7632D3D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68180-F466-4A90-8000-9EFF77AD2D5E}" type="datetimeFigureOut">
              <a:rPr lang="nl-NL" smtClean="0"/>
              <a:t>17-11-2022</a:t>
            </a:fld>
            <a:endParaRPr lang="nl-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C32699E-FC50-71AF-0B58-E7D08019A3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7FE5C4-D995-220D-EECA-419272D346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F8658-4C17-45BB-A179-FCCE66E2A49C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405236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54008D9-B721-A86C-0FF8-04A4B8A2A3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68180-F466-4A90-8000-9EFF77AD2D5E}" type="datetimeFigureOut">
              <a:rPr lang="nl-NL" smtClean="0"/>
              <a:t>17-11-2022</a:t>
            </a:fld>
            <a:endParaRPr lang="nl-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B902636-17E0-758B-9DA2-7508584432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6E2108-660E-173B-6760-816C838D6F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F8658-4C17-45BB-A179-FCCE66E2A49C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514894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BD534-83DE-9665-8627-924FCC7329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175E38-1B2E-A7F4-3F2A-BE525EB337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E92D5B-BCDA-448D-4231-3E2B4EECF2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293D13-3795-9F82-F308-E5AD421CBB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68180-F466-4A90-8000-9EFF77AD2D5E}" type="datetimeFigureOut">
              <a:rPr lang="nl-NL" smtClean="0"/>
              <a:t>17-11-2022</a:t>
            </a:fld>
            <a:endParaRPr lang="nl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903042-0AF9-134F-978D-A108B9ADF8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5C8454-C1E6-FA50-7065-29961B691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F8658-4C17-45BB-A179-FCCE66E2A49C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498162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10A0A7-47A9-0E20-CB33-EDC4C3AC4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349F8B0-18C8-959E-3EAC-4D61182760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062F95-AEFC-26CA-A219-254EC0DF9F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77F469-FE1A-AF72-BD7C-08455B0472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68180-F466-4A90-8000-9EFF77AD2D5E}" type="datetimeFigureOut">
              <a:rPr lang="nl-NL" smtClean="0"/>
              <a:t>17-11-2022</a:t>
            </a:fld>
            <a:endParaRPr lang="nl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45E3BC-716A-CD0F-C351-CC796BDE80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96E624-379E-2306-BE1C-4F84F12825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F8658-4C17-45BB-A179-FCCE66E2A49C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820162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B57825-3E76-C6EA-EFEF-4D887EB255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D940845-3C24-8BD6-3A75-D25AB7A09B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C3A99D-E5F0-72C9-2942-91BA688BD3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68180-F466-4A90-8000-9EFF77AD2D5E}" type="datetimeFigureOut">
              <a:rPr lang="nl-NL" smtClean="0"/>
              <a:t>17-11-2022</a:t>
            </a:fld>
            <a:endParaRPr 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B9457C-E2D2-DF3D-2E1F-C1A3D41AA1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07D59E-6212-17F2-FAD0-D9CD7F9D9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F8658-4C17-45BB-A179-FCCE66E2A49C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33532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F08CB84-AE63-7947-E281-32FC8A23651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07AAB5-7B8D-DA59-C1D3-319940CD68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B65A27-837C-D869-38E7-57175A7EEE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68180-F466-4A90-8000-9EFF77AD2D5E}" type="datetimeFigureOut">
              <a:rPr lang="nl-NL" smtClean="0"/>
              <a:t>17-11-2022</a:t>
            </a:fld>
            <a:endParaRPr 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52CA92-1F92-DFB4-CAB9-DD2057DD75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0B38B6-7CFB-8954-0F08-16E4BA3159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F8658-4C17-45BB-A179-FCCE66E2A49C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534393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3AAD696-3D27-2C7F-08FA-B31D230A38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0F040D-5FA4-0DE7-0F7D-9440D5FEF2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819B0F-C0A4-2B09-E4CC-41BBECD7EF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A68180-F466-4A90-8000-9EFF77AD2D5E}" type="datetimeFigureOut">
              <a:rPr lang="nl-NL" smtClean="0"/>
              <a:t>17-11-2022</a:t>
            </a:fld>
            <a:endParaRPr 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163166-D4AD-0CBA-F11B-DAE0B0BAC1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7C0749-8C41-60E8-C502-B9A333576A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3F8658-4C17-45BB-A179-FCCE66E2A49C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34812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sv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sv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sv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sv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12.sv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sv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sv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svg"/><Relationship Id="rId5" Type="http://schemas.openxmlformats.org/officeDocument/2006/relationships/image" Target="../media/image29.png"/><Relationship Id="rId4" Type="http://schemas.openxmlformats.org/officeDocument/2006/relationships/image" Target="../media/image23.sv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sv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sv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sv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sv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svg"/><Relationship Id="rId4" Type="http://schemas.openxmlformats.org/officeDocument/2006/relationships/image" Target="../media/image37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B1D24F9-DEDC-CC0F-259D-0D3625655153}"/>
              </a:ext>
            </a:extLst>
          </p:cNvPr>
          <p:cNvSpPr txBox="1"/>
          <p:nvPr/>
        </p:nvSpPr>
        <p:spPr>
          <a:xfrm>
            <a:off x="1122106" y="2537625"/>
            <a:ext cx="9947788" cy="37702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3900" dirty="0">
                <a:latin typeface="Arial" panose="020B0604020202020204" pitchFamily="34" charset="0"/>
                <a:cs typeface="Arial" panose="020B0604020202020204" pitchFamily="34" charset="0"/>
              </a:rPr>
              <a:t>START</a:t>
            </a:r>
            <a:endParaRPr lang="nl-NL" sz="23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E23051E-B538-67B9-4EE3-0A0E329EE634}"/>
              </a:ext>
            </a:extLst>
          </p:cNvPr>
          <p:cNvSpPr/>
          <p:nvPr/>
        </p:nvSpPr>
        <p:spPr>
          <a:xfrm>
            <a:off x="8242300" y="-343138"/>
            <a:ext cx="3873500" cy="3556000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290B065A-AB41-EEBE-AD67-C0EF8DD156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425" y="180793"/>
            <a:ext cx="2846281" cy="1285471"/>
          </a:xfrm>
          <a:prstGeom prst="rect">
            <a:avLst/>
          </a:prstGeom>
        </p:spPr>
      </p:pic>
      <p:pic>
        <p:nvPicPr>
          <p:cNvPr id="8" name="Graphic 7" descr="Play with solid fill">
            <a:extLst>
              <a:ext uri="{FF2B5EF4-FFF2-40B4-BE49-F238E27FC236}">
                <a16:creationId xmlns:a16="http://schemas.microsoft.com/office/drawing/2014/main" id="{2539931D-F36D-07A8-2F0E-ACF2CE7DEE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546200" y="524712"/>
            <a:ext cx="1820300" cy="182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6600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B1D24F9-DEDC-CC0F-259D-0D3625655153}"/>
              </a:ext>
            </a:extLst>
          </p:cNvPr>
          <p:cNvSpPr txBox="1"/>
          <p:nvPr/>
        </p:nvSpPr>
        <p:spPr>
          <a:xfrm>
            <a:off x="244475" y="188124"/>
            <a:ext cx="11747500" cy="6431751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en-US" sz="11500" dirty="0">
                <a:latin typeface="Arial" panose="020B0604020202020204" pitchFamily="34" charset="0"/>
                <a:cs typeface="Arial" panose="020B0604020202020204" pitchFamily="34" charset="0"/>
              </a:rPr>
              <a:t>What is the </a:t>
            </a:r>
            <a:r>
              <a:rPr lang="en-US" sz="1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ideal</a:t>
            </a:r>
            <a:r>
              <a:rPr lang="en-US" sz="11500" dirty="0">
                <a:latin typeface="Arial" panose="020B0604020202020204" pitchFamily="34" charset="0"/>
                <a:cs typeface="Arial" panose="020B0604020202020204" pitchFamily="34" charset="0"/>
              </a:rPr>
              <a:t>         </a:t>
            </a:r>
          </a:p>
          <a:p>
            <a:pPr algn="ctr"/>
            <a:r>
              <a:rPr lang="en-US" sz="11500" dirty="0">
                <a:latin typeface="Arial" panose="020B0604020202020204" pitchFamily="34" charset="0"/>
                <a:cs typeface="Arial" panose="020B0604020202020204" pitchFamily="34" charset="0"/>
              </a:rPr>
              <a:t>         participant</a:t>
            </a:r>
          </a:p>
          <a:p>
            <a:pPr algn="r"/>
            <a:endParaRPr lang="nl-NL" sz="16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E23051E-B538-67B9-4EE3-0A0E329EE634}"/>
              </a:ext>
            </a:extLst>
          </p:cNvPr>
          <p:cNvSpPr/>
          <p:nvPr/>
        </p:nvSpPr>
        <p:spPr>
          <a:xfrm>
            <a:off x="8486776" y="3556586"/>
            <a:ext cx="3460749" cy="3190875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290B065A-AB41-EEBE-AD67-C0EF8DD156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138" y="2295343"/>
            <a:ext cx="3311563" cy="1495607"/>
          </a:xfrm>
          <a:prstGeom prst="rect">
            <a:avLst/>
          </a:prstGeom>
        </p:spPr>
      </p:pic>
      <p:pic>
        <p:nvPicPr>
          <p:cNvPr id="3" name="Graphic 2" descr="School boy with solid fill">
            <a:extLst>
              <a:ext uri="{FF2B5EF4-FFF2-40B4-BE49-F238E27FC236}">
                <a16:creationId xmlns:a16="http://schemas.microsoft.com/office/drawing/2014/main" id="{31E9E128-28CD-7C09-AA8E-7E809C6EF0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020175" y="3955048"/>
            <a:ext cx="2393950" cy="2393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2684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B1D24F9-DEDC-CC0F-259D-0D3625655153}"/>
              </a:ext>
            </a:extLst>
          </p:cNvPr>
          <p:cNvSpPr txBox="1"/>
          <p:nvPr/>
        </p:nvSpPr>
        <p:spPr>
          <a:xfrm>
            <a:off x="520700" y="4502949"/>
            <a:ext cx="11099800" cy="18620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500" dirty="0">
                <a:latin typeface="Arial" panose="020B0604020202020204" pitchFamily="34" charset="0"/>
                <a:cs typeface="Arial" panose="020B0604020202020204" pitchFamily="34" charset="0"/>
              </a:rPr>
              <a:t>MOVE 2 SPOTS</a:t>
            </a:r>
            <a:endParaRPr lang="nl-NL" sz="28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290B065A-AB41-EEBE-AD67-C0EF8DD156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425" y="180793"/>
            <a:ext cx="2846281" cy="1285471"/>
          </a:xfrm>
          <a:prstGeom prst="rect">
            <a:avLst/>
          </a:prstGeom>
        </p:spPr>
      </p:pic>
      <p:sp>
        <p:nvSpPr>
          <p:cNvPr id="2" name="Arrow: Up 1">
            <a:extLst>
              <a:ext uri="{FF2B5EF4-FFF2-40B4-BE49-F238E27FC236}">
                <a16:creationId xmlns:a16="http://schemas.microsoft.com/office/drawing/2014/main" id="{B7C37D1F-03BE-98B5-32BE-301438EBE3C4}"/>
              </a:ext>
            </a:extLst>
          </p:cNvPr>
          <p:cNvSpPr/>
          <p:nvPr/>
        </p:nvSpPr>
        <p:spPr>
          <a:xfrm>
            <a:off x="3873500" y="180793"/>
            <a:ext cx="4127500" cy="4476932"/>
          </a:xfrm>
          <a:prstGeom prst="upArrow">
            <a:avLst/>
          </a:prstGeom>
          <a:solidFill>
            <a:schemeClr val="accent2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7" name="Graphic 6" descr="Grining and sweating face with solid fill with solid fill">
            <a:extLst>
              <a:ext uri="{FF2B5EF4-FFF2-40B4-BE49-F238E27FC236}">
                <a16:creationId xmlns:a16="http://schemas.microsoft.com/office/drawing/2014/main" id="{EB04CCE5-33BE-5323-A647-230790CD2A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80000" y="704759"/>
            <a:ext cx="17145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0401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3C51348-4AA9-D533-2648-9F988A8F7F73}"/>
              </a:ext>
            </a:extLst>
          </p:cNvPr>
          <p:cNvSpPr/>
          <p:nvPr/>
        </p:nvSpPr>
        <p:spPr>
          <a:xfrm>
            <a:off x="227425" y="180793"/>
            <a:ext cx="11737150" cy="6496414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BEE31B3-96DE-41C4-1D16-49B27F2492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3091" y="325807"/>
            <a:ext cx="2452509" cy="2280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DD5C637-A1B7-6DFE-BE35-19FD18673B7F}"/>
              </a:ext>
            </a:extLst>
          </p:cNvPr>
          <p:cNvSpPr txBox="1"/>
          <p:nvPr/>
        </p:nvSpPr>
        <p:spPr>
          <a:xfrm>
            <a:off x="227425" y="2355334"/>
            <a:ext cx="1173715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How many </a:t>
            </a:r>
            <a:r>
              <a:rPr kumimoji="0" lang="en-US" sz="9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online</a:t>
            </a:r>
            <a:r>
              <a:rPr kumimoji="0" lang="en-US" sz="9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questionnaires are there in module 2</a:t>
            </a:r>
          </a:p>
        </p:txBody>
      </p:sp>
      <p:pic>
        <p:nvPicPr>
          <p:cNvPr id="16" name="Picture 1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8F38FA5-3E1A-2EC8-F832-02D906E849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711" y="474345"/>
            <a:ext cx="2843789" cy="1284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66495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B1D24F9-DEDC-CC0F-259D-0D3625655153}"/>
              </a:ext>
            </a:extLst>
          </p:cNvPr>
          <p:cNvSpPr txBox="1"/>
          <p:nvPr/>
        </p:nvSpPr>
        <p:spPr>
          <a:xfrm>
            <a:off x="546100" y="4815159"/>
            <a:ext cx="11099800" cy="18620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MOVE 3 SPOTS</a:t>
            </a:r>
            <a:endParaRPr kumimoji="0" lang="nl-NL" sz="28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290B065A-AB41-EEBE-AD67-C0EF8DD156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425" y="180793"/>
            <a:ext cx="2846281" cy="1285471"/>
          </a:xfrm>
          <a:prstGeom prst="rect">
            <a:avLst/>
          </a:prstGeom>
        </p:spPr>
      </p:pic>
      <p:sp>
        <p:nvSpPr>
          <p:cNvPr id="2" name="Arrow: Up 1">
            <a:extLst>
              <a:ext uri="{FF2B5EF4-FFF2-40B4-BE49-F238E27FC236}">
                <a16:creationId xmlns:a16="http://schemas.microsoft.com/office/drawing/2014/main" id="{B7C37D1F-03BE-98B5-32BE-301438EBE3C4}"/>
              </a:ext>
            </a:extLst>
          </p:cNvPr>
          <p:cNvSpPr/>
          <p:nvPr/>
        </p:nvSpPr>
        <p:spPr>
          <a:xfrm rot="10800000">
            <a:off x="3705225" y="180792"/>
            <a:ext cx="4295775" cy="4905557"/>
          </a:xfrm>
          <a:prstGeom prst="upArrow">
            <a:avLst/>
          </a:prstGeom>
          <a:solidFill>
            <a:schemeClr val="accent2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Graphic 3" descr="Sad face with solid fill with solid fill">
            <a:extLst>
              <a:ext uri="{FF2B5EF4-FFF2-40B4-BE49-F238E27FC236}">
                <a16:creationId xmlns:a16="http://schemas.microsoft.com/office/drawing/2014/main" id="{9413C28E-CD07-16B7-86DA-C7C9140163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76799" y="2576512"/>
            <a:ext cx="1938338" cy="1938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9800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B1D24F9-DEDC-CC0F-259D-0D3625655153}"/>
              </a:ext>
            </a:extLst>
          </p:cNvPr>
          <p:cNvSpPr txBox="1"/>
          <p:nvPr/>
        </p:nvSpPr>
        <p:spPr>
          <a:xfrm>
            <a:off x="282574" y="264324"/>
            <a:ext cx="11623675" cy="6324808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What are the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benefits</a:t>
            </a:r>
            <a:r>
              <a:rPr kumimoji="0" lang="en-US" sz="1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of            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5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the salon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290B065A-AB41-EEBE-AD67-C0EF8DD156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5951" y="2625056"/>
            <a:ext cx="3214220" cy="1451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7288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B1D24F9-DEDC-CC0F-259D-0D3625655153}"/>
              </a:ext>
            </a:extLst>
          </p:cNvPr>
          <p:cNvSpPr txBox="1"/>
          <p:nvPr/>
        </p:nvSpPr>
        <p:spPr>
          <a:xfrm>
            <a:off x="266700" y="222836"/>
            <a:ext cx="11658600" cy="50167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0" dirty="0">
                <a:latin typeface="Arial" panose="020B0604020202020204" pitchFamily="34" charset="0"/>
                <a:cs typeface="Arial" panose="020B0604020202020204" pitchFamily="34" charset="0"/>
              </a:rPr>
              <a:t>Take a crazy pose, hold still until it is your turn again. If you move, go back to start.</a:t>
            </a:r>
            <a:endParaRPr lang="nl-NL" sz="8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290B065A-AB41-EEBE-AD67-C0EF8DD156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3625" y="5349693"/>
            <a:ext cx="2846281" cy="1285471"/>
          </a:xfrm>
          <a:prstGeom prst="rect">
            <a:avLst/>
          </a:prstGeom>
        </p:spPr>
      </p:pic>
      <p:pic>
        <p:nvPicPr>
          <p:cNvPr id="7" name="Graphic 6" descr="Zany face with solid fill with solid fill">
            <a:extLst>
              <a:ext uri="{FF2B5EF4-FFF2-40B4-BE49-F238E27FC236}">
                <a16:creationId xmlns:a16="http://schemas.microsoft.com/office/drawing/2014/main" id="{B83D068C-5579-37EE-49B6-FF314AEE84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25400" y="3693728"/>
            <a:ext cx="3314700" cy="331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10526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B1D24F9-DEDC-CC0F-259D-0D3625655153}"/>
              </a:ext>
            </a:extLst>
          </p:cNvPr>
          <p:cNvSpPr txBox="1"/>
          <p:nvPr/>
        </p:nvSpPr>
        <p:spPr>
          <a:xfrm>
            <a:off x="282574" y="264324"/>
            <a:ext cx="11623675" cy="6324808"/>
          </a:xfrm>
          <a:prstGeom prst="rect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What are the </a:t>
            </a:r>
            <a:r>
              <a:rPr kumimoji="0" lang="en-US" sz="115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 </a:t>
            </a:r>
            <a:r>
              <a:rPr kumimoji="0" lang="en-US" sz="115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workshop</a:t>
            </a:r>
            <a:r>
              <a:rPr kumimoji="0" lang="en-US" sz="1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15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options</a:t>
            </a:r>
            <a:r>
              <a:rPr kumimoji="0" lang="en-US" sz="1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        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on day 6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290B065A-AB41-EEBE-AD67-C0EF8DD156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6351" y="4885656"/>
            <a:ext cx="3214220" cy="1451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0139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B1D24F9-DEDC-CC0F-259D-0D3625655153}"/>
              </a:ext>
            </a:extLst>
          </p:cNvPr>
          <p:cNvSpPr txBox="1"/>
          <p:nvPr/>
        </p:nvSpPr>
        <p:spPr>
          <a:xfrm>
            <a:off x="266700" y="222836"/>
            <a:ext cx="11658600" cy="43396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Roll the dice again!</a:t>
            </a:r>
            <a:endParaRPr kumimoji="0" lang="nl-NL" sz="13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290B065A-AB41-EEBE-AD67-C0EF8DD156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3625" y="5349693"/>
            <a:ext cx="2846281" cy="1285471"/>
          </a:xfrm>
          <a:prstGeom prst="rect">
            <a:avLst/>
          </a:prstGeom>
        </p:spPr>
      </p:pic>
      <p:pic>
        <p:nvPicPr>
          <p:cNvPr id="3" name="Graphic 2" descr="Dice with solid fill">
            <a:extLst>
              <a:ext uri="{FF2B5EF4-FFF2-40B4-BE49-F238E27FC236}">
                <a16:creationId xmlns:a16="http://schemas.microsoft.com/office/drawing/2014/main" id="{BCC7BFC4-1758-A5C8-251C-40FE389E7E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65134" y="2057400"/>
            <a:ext cx="5473700" cy="547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2669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B1D24F9-DEDC-CC0F-259D-0D3625655153}"/>
              </a:ext>
            </a:extLst>
          </p:cNvPr>
          <p:cNvSpPr txBox="1"/>
          <p:nvPr/>
        </p:nvSpPr>
        <p:spPr>
          <a:xfrm>
            <a:off x="282574" y="264324"/>
            <a:ext cx="11623675" cy="6324808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How </a:t>
            </a:r>
            <a:r>
              <a:rPr kumimoji="0" lang="en-US" sz="115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many</a:t>
            </a:r>
            <a:r>
              <a:rPr kumimoji="0" lang="en-US" sz="1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modules are there in </a:t>
            </a:r>
            <a:r>
              <a:rPr kumimoji="0" lang="en-US" sz="115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total</a:t>
            </a:r>
            <a:r>
              <a:rPr kumimoji="0" lang="en-US" sz="1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290B065A-AB41-EEBE-AD67-C0EF8DD156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3651" y="567656"/>
            <a:ext cx="3214220" cy="1451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4704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B1D24F9-DEDC-CC0F-259D-0D3625655153}"/>
              </a:ext>
            </a:extLst>
          </p:cNvPr>
          <p:cNvSpPr txBox="1"/>
          <p:nvPr/>
        </p:nvSpPr>
        <p:spPr>
          <a:xfrm>
            <a:off x="520700" y="4502949"/>
            <a:ext cx="11099800" cy="18620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MOVE 2 SPOTS</a:t>
            </a:r>
            <a:endParaRPr kumimoji="0" lang="nl-NL" sz="28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290B065A-AB41-EEBE-AD67-C0EF8DD156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425" y="180793"/>
            <a:ext cx="2846281" cy="1285471"/>
          </a:xfrm>
          <a:prstGeom prst="rect">
            <a:avLst/>
          </a:prstGeom>
        </p:spPr>
      </p:pic>
      <p:sp>
        <p:nvSpPr>
          <p:cNvPr id="2" name="Arrow: Up 1">
            <a:extLst>
              <a:ext uri="{FF2B5EF4-FFF2-40B4-BE49-F238E27FC236}">
                <a16:creationId xmlns:a16="http://schemas.microsoft.com/office/drawing/2014/main" id="{B7C37D1F-03BE-98B5-32BE-301438EBE3C4}"/>
              </a:ext>
            </a:extLst>
          </p:cNvPr>
          <p:cNvSpPr/>
          <p:nvPr/>
        </p:nvSpPr>
        <p:spPr>
          <a:xfrm>
            <a:off x="3873500" y="180793"/>
            <a:ext cx="4127500" cy="4476932"/>
          </a:xfrm>
          <a:prstGeom prst="upArrow">
            <a:avLst/>
          </a:prstGeom>
          <a:solidFill>
            <a:schemeClr val="accent2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Graphic 6" descr="Grining and sweating face with solid fill with solid fill">
            <a:extLst>
              <a:ext uri="{FF2B5EF4-FFF2-40B4-BE49-F238E27FC236}">
                <a16:creationId xmlns:a16="http://schemas.microsoft.com/office/drawing/2014/main" id="{EB04CCE5-33BE-5323-A647-230790CD2A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80000" y="704759"/>
            <a:ext cx="17145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29390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B1D24F9-DEDC-CC0F-259D-0D3625655153}"/>
              </a:ext>
            </a:extLst>
          </p:cNvPr>
          <p:cNvSpPr txBox="1"/>
          <p:nvPr/>
        </p:nvSpPr>
        <p:spPr>
          <a:xfrm>
            <a:off x="282574" y="264324"/>
            <a:ext cx="11623675" cy="6324808"/>
          </a:xfrm>
          <a:prstGeom prst="rect">
            <a:avLst/>
          </a:prstGeom>
          <a:solidFill>
            <a:srgbClr val="FF99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How </a:t>
            </a:r>
            <a:r>
              <a:rPr kumimoji="0" lang="en-US" sz="115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many</a:t>
            </a:r>
            <a:r>
              <a:rPr kumimoji="0" lang="en-US" sz="1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physical days are there in </a:t>
            </a:r>
            <a:r>
              <a:rPr kumimoji="0" lang="en-US" sz="115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total</a:t>
            </a:r>
            <a:r>
              <a:rPr kumimoji="0" lang="en-US" sz="1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290B065A-AB41-EEBE-AD67-C0EF8DD156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3651" y="567656"/>
            <a:ext cx="3214220" cy="1451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72944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B1D24F9-DEDC-CC0F-259D-0D3625655153}"/>
              </a:ext>
            </a:extLst>
          </p:cNvPr>
          <p:cNvSpPr txBox="1"/>
          <p:nvPr/>
        </p:nvSpPr>
        <p:spPr>
          <a:xfrm>
            <a:off x="266700" y="222836"/>
            <a:ext cx="11658600" cy="43396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Skip the next turn</a:t>
            </a:r>
            <a:endParaRPr kumimoji="0" lang="nl-NL" sz="13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290B065A-AB41-EEBE-AD67-C0EF8DD156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3625" y="5349693"/>
            <a:ext cx="2846281" cy="1285471"/>
          </a:xfrm>
          <a:prstGeom prst="rect">
            <a:avLst/>
          </a:prstGeom>
        </p:spPr>
      </p:pic>
      <p:pic>
        <p:nvPicPr>
          <p:cNvPr id="2" name="Graphic 1" descr="Sad face with solid fill with solid fill">
            <a:extLst>
              <a:ext uri="{FF2B5EF4-FFF2-40B4-BE49-F238E27FC236}">
                <a16:creationId xmlns:a16="http://schemas.microsoft.com/office/drawing/2014/main" id="{67D9467C-15C3-21D8-B65D-56907E5742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224456" y="2459831"/>
            <a:ext cx="1938338" cy="1938338"/>
          </a:xfrm>
          <a:prstGeom prst="rect">
            <a:avLst/>
          </a:prstGeom>
        </p:spPr>
      </p:pic>
      <p:pic>
        <p:nvPicPr>
          <p:cNvPr id="7" name="Graphic 6" descr="Arrow: Vertical U-turn with solid fill">
            <a:extLst>
              <a:ext uri="{FF2B5EF4-FFF2-40B4-BE49-F238E27FC236}">
                <a16:creationId xmlns:a16="http://schemas.microsoft.com/office/drawing/2014/main" id="{205DA252-DE6D-EEAF-0E9C-8A189FA8BC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35850" y="2750450"/>
            <a:ext cx="3637650" cy="3637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7084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B1D24F9-DEDC-CC0F-259D-0D3625655153}"/>
              </a:ext>
            </a:extLst>
          </p:cNvPr>
          <p:cNvSpPr txBox="1"/>
          <p:nvPr/>
        </p:nvSpPr>
        <p:spPr>
          <a:xfrm>
            <a:off x="282574" y="264324"/>
            <a:ext cx="11623675" cy="6324808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What to do when a day is missed due to </a:t>
            </a:r>
            <a:r>
              <a:rPr kumimoji="0" lang="en-US" sz="115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illness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290B065A-AB41-EEBE-AD67-C0EF8DD156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7885" y="5473700"/>
            <a:ext cx="2896386" cy="130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3209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B1D24F9-DEDC-CC0F-259D-0D3625655153}"/>
              </a:ext>
            </a:extLst>
          </p:cNvPr>
          <p:cNvSpPr txBox="1"/>
          <p:nvPr/>
        </p:nvSpPr>
        <p:spPr>
          <a:xfrm>
            <a:off x="266700" y="222836"/>
            <a:ext cx="11658600" cy="646330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Roll the dice again but go backward</a:t>
            </a:r>
            <a:endParaRPr kumimoji="0" lang="nl-NL" sz="13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290B065A-AB41-EEBE-AD67-C0EF8DD156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3425" y="5180416"/>
            <a:ext cx="2846281" cy="1285471"/>
          </a:xfrm>
          <a:prstGeom prst="rect">
            <a:avLst/>
          </a:prstGeom>
        </p:spPr>
      </p:pic>
      <p:pic>
        <p:nvPicPr>
          <p:cNvPr id="3" name="Graphic 2" descr="Dice with solid fill">
            <a:extLst>
              <a:ext uri="{FF2B5EF4-FFF2-40B4-BE49-F238E27FC236}">
                <a16:creationId xmlns:a16="http://schemas.microsoft.com/office/drawing/2014/main" id="{BCC7BFC4-1758-A5C8-251C-40FE389E7E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69966" y="-558800"/>
            <a:ext cx="8231234" cy="8231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174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B1D24F9-DEDC-CC0F-259D-0D3625655153}"/>
              </a:ext>
            </a:extLst>
          </p:cNvPr>
          <p:cNvSpPr txBox="1"/>
          <p:nvPr/>
        </p:nvSpPr>
        <p:spPr>
          <a:xfrm>
            <a:off x="282574" y="264324"/>
            <a:ext cx="11623675" cy="6324808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What are the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benefits</a:t>
            </a:r>
            <a:r>
              <a:rPr kumimoji="0" lang="en-US" sz="1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of            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for the consumer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290B065A-AB41-EEBE-AD67-C0EF8DD156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5951" y="2625056"/>
            <a:ext cx="3214220" cy="1451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52926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B1D24F9-DEDC-CC0F-259D-0D3625655153}"/>
              </a:ext>
            </a:extLst>
          </p:cNvPr>
          <p:cNvSpPr txBox="1"/>
          <p:nvPr/>
        </p:nvSpPr>
        <p:spPr>
          <a:xfrm>
            <a:off x="266700" y="222836"/>
            <a:ext cx="11658600" cy="221599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Go back to</a:t>
            </a:r>
            <a:endParaRPr kumimoji="0" lang="nl-NL" sz="13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DE223F-43CD-D49E-BF39-31BF067EB4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2476" y="2273832"/>
            <a:ext cx="7758923" cy="4361332"/>
          </a:xfrm>
          <a:prstGeom prst="rect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7674911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B1D24F9-DEDC-CC0F-259D-0D3625655153}"/>
              </a:ext>
            </a:extLst>
          </p:cNvPr>
          <p:cNvSpPr txBox="1"/>
          <p:nvPr/>
        </p:nvSpPr>
        <p:spPr>
          <a:xfrm>
            <a:off x="282574" y="264324"/>
            <a:ext cx="11623675" cy="6324808"/>
          </a:xfrm>
          <a:prstGeom prst="rect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 what </a:t>
            </a:r>
            <a:r>
              <a:rPr kumimoji="0" lang="en-US" sz="115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ways</a:t>
            </a:r>
            <a:r>
              <a:rPr kumimoji="0" lang="en-US" sz="1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can you </a:t>
            </a:r>
            <a:r>
              <a:rPr lang="en-US" sz="115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 the </a:t>
            </a:r>
            <a:r>
              <a:rPr lang="en-US" sz="1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workbook</a:t>
            </a:r>
            <a:endParaRPr kumimoji="0" lang="en-US" sz="115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290B065A-AB41-EEBE-AD67-C0EF8DD156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6351" y="4885656"/>
            <a:ext cx="3214220" cy="1451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8433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B1D24F9-DEDC-CC0F-259D-0D3625655153}"/>
              </a:ext>
            </a:extLst>
          </p:cNvPr>
          <p:cNvSpPr txBox="1"/>
          <p:nvPr/>
        </p:nvSpPr>
        <p:spPr>
          <a:xfrm>
            <a:off x="266700" y="3863740"/>
            <a:ext cx="11658600" cy="280076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Switch place with the shortest player</a:t>
            </a:r>
            <a:endParaRPr kumimoji="0" lang="nl-NL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290B065A-AB41-EEBE-AD67-C0EF8DD156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0" y="193493"/>
            <a:ext cx="2846281" cy="1285471"/>
          </a:xfrm>
          <a:prstGeom prst="rect">
            <a:avLst/>
          </a:prstGeom>
        </p:spPr>
      </p:pic>
      <p:pic>
        <p:nvPicPr>
          <p:cNvPr id="4" name="Graphic 3" descr="Woman with solid fill">
            <a:extLst>
              <a:ext uri="{FF2B5EF4-FFF2-40B4-BE49-F238E27FC236}">
                <a16:creationId xmlns:a16="http://schemas.microsoft.com/office/drawing/2014/main" id="{2F3A0208-59DB-31D2-DEB6-1675508F74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020300" y="1478964"/>
            <a:ext cx="2565400" cy="2565400"/>
          </a:xfrm>
          <a:prstGeom prst="rect">
            <a:avLst/>
          </a:prstGeom>
        </p:spPr>
      </p:pic>
      <p:pic>
        <p:nvPicPr>
          <p:cNvPr id="8" name="Graphic 7" descr="Woman with solid fill">
            <a:extLst>
              <a:ext uri="{FF2B5EF4-FFF2-40B4-BE49-F238E27FC236}">
                <a16:creationId xmlns:a16="http://schemas.microsoft.com/office/drawing/2014/main" id="{A9D62116-0713-3DC4-A611-8C9F3A3089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02300" y="193493"/>
            <a:ext cx="3892550" cy="3892550"/>
          </a:xfrm>
          <a:prstGeom prst="rect">
            <a:avLst/>
          </a:prstGeom>
        </p:spPr>
      </p:pic>
      <p:sp>
        <p:nvSpPr>
          <p:cNvPr id="9" name="Arrow: Left-Right 8">
            <a:extLst>
              <a:ext uri="{FF2B5EF4-FFF2-40B4-BE49-F238E27FC236}">
                <a16:creationId xmlns:a16="http://schemas.microsoft.com/office/drawing/2014/main" id="{7CCE1442-999E-3A48-BC45-0A3AE1B1CAF4}"/>
              </a:ext>
            </a:extLst>
          </p:cNvPr>
          <p:cNvSpPr/>
          <p:nvPr/>
        </p:nvSpPr>
        <p:spPr>
          <a:xfrm>
            <a:off x="8458200" y="2234614"/>
            <a:ext cx="2184400" cy="1054100"/>
          </a:xfrm>
          <a:prstGeom prst="leftRightArrow">
            <a:avLst/>
          </a:prstGeom>
          <a:solidFill>
            <a:srgbClr val="FF99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47669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3C51348-4AA9-D533-2648-9F988A8F7F73}"/>
              </a:ext>
            </a:extLst>
          </p:cNvPr>
          <p:cNvSpPr/>
          <p:nvPr/>
        </p:nvSpPr>
        <p:spPr>
          <a:xfrm>
            <a:off x="227425" y="180793"/>
            <a:ext cx="11737150" cy="6496414"/>
          </a:xfrm>
          <a:prstGeom prst="rect">
            <a:avLst/>
          </a:prstGeom>
          <a:solidFill>
            <a:srgbClr val="A6125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DD5C637-A1B7-6DFE-BE35-19FD18673B7F}"/>
              </a:ext>
            </a:extLst>
          </p:cNvPr>
          <p:cNvSpPr txBox="1"/>
          <p:nvPr/>
        </p:nvSpPr>
        <p:spPr>
          <a:xfrm>
            <a:off x="227425" y="3853934"/>
            <a:ext cx="11737150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When do you hand out a module </a:t>
            </a:r>
            <a:r>
              <a:rPr kumimoji="0" lang="en-US" sz="8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certificate</a:t>
            </a:r>
          </a:p>
        </p:txBody>
      </p:sp>
      <p:pic>
        <p:nvPicPr>
          <p:cNvPr id="16" name="Picture 1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8F38FA5-3E1A-2EC8-F832-02D906E849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711" y="474345"/>
            <a:ext cx="2843789" cy="128434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D042DE0-1689-85B3-7F63-77E13AC908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4499" y="316524"/>
            <a:ext cx="5006975" cy="3537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3742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B1D24F9-DEDC-CC0F-259D-0D3625655153}"/>
              </a:ext>
            </a:extLst>
          </p:cNvPr>
          <p:cNvSpPr txBox="1"/>
          <p:nvPr/>
        </p:nvSpPr>
        <p:spPr>
          <a:xfrm>
            <a:off x="266700" y="222836"/>
            <a:ext cx="11658600" cy="50167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0" dirty="0">
                <a:latin typeface="Arial" panose="020B0604020202020204" pitchFamily="34" charset="0"/>
                <a:cs typeface="Arial" panose="020B0604020202020204" pitchFamily="34" charset="0"/>
              </a:rPr>
              <a:t>Stand on 1 leg, hold still until it is your turn again. If you move, go back to start</a:t>
            </a:r>
            <a:endParaRPr lang="nl-NL" sz="8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290B065A-AB41-EEBE-AD67-C0EF8DD156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3625" y="5349693"/>
            <a:ext cx="2846281" cy="1285471"/>
          </a:xfrm>
          <a:prstGeom prst="rect">
            <a:avLst/>
          </a:prstGeom>
        </p:spPr>
      </p:pic>
      <p:pic>
        <p:nvPicPr>
          <p:cNvPr id="3" name="Graphic 2" descr="Flamingo with solid fill">
            <a:extLst>
              <a:ext uri="{FF2B5EF4-FFF2-40B4-BE49-F238E27FC236}">
                <a16:creationId xmlns:a16="http://schemas.microsoft.com/office/drawing/2014/main" id="{DC909892-9A4B-E7C6-A6D5-7290799157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2094" y="4011718"/>
            <a:ext cx="2846281" cy="2846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9307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3C51348-4AA9-D533-2648-9F988A8F7F73}"/>
              </a:ext>
            </a:extLst>
          </p:cNvPr>
          <p:cNvSpPr/>
          <p:nvPr/>
        </p:nvSpPr>
        <p:spPr>
          <a:xfrm>
            <a:off x="227425" y="180793"/>
            <a:ext cx="11737150" cy="6496414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DD5C637-A1B7-6DFE-BE35-19FD18673B7F}"/>
              </a:ext>
            </a:extLst>
          </p:cNvPr>
          <p:cNvSpPr txBox="1"/>
          <p:nvPr/>
        </p:nvSpPr>
        <p:spPr>
          <a:xfrm>
            <a:off x="227425" y="3853934"/>
            <a:ext cx="11737150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When do you hand out the CE </a:t>
            </a:r>
            <a:r>
              <a:rPr kumimoji="0" lang="en-US" sz="8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trophy</a:t>
            </a:r>
          </a:p>
        </p:txBody>
      </p:sp>
      <p:pic>
        <p:nvPicPr>
          <p:cNvPr id="16" name="Picture 1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8F38FA5-3E1A-2EC8-F832-02D906E849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711" y="474345"/>
            <a:ext cx="2843789" cy="1284345"/>
          </a:xfrm>
          <a:prstGeom prst="rect">
            <a:avLst/>
          </a:prstGeom>
        </p:spPr>
      </p:pic>
      <p:pic>
        <p:nvPicPr>
          <p:cNvPr id="5" name="Graphic 4" descr="Trophy with solid fill">
            <a:extLst>
              <a:ext uri="{FF2B5EF4-FFF2-40B4-BE49-F238E27FC236}">
                <a16:creationId xmlns:a16="http://schemas.microsoft.com/office/drawing/2014/main" id="{9677D57A-9ABE-F5E9-BE25-A82D3C815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227127" y="111459"/>
            <a:ext cx="4031734" cy="4031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9643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B1D24F9-DEDC-CC0F-259D-0D3625655153}"/>
              </a:ext>
            </a:extLst>
          </p:cNvPr>
          <p:cNvSpPr txBox="1"/>
          <p:nvPr/>
        </p:nvSpPr>
        <p:spPr>
          <a:xfrm>
            <a:off x="546100" y="4815159"/>
            <a:ext cx="11099800" cy="18620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MOVE 3 SPOTS</a:t>
            </a:r>
            <a:endParaRPr kumimoji="0" lang="nl-NL" sz="28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290B065A-AB41-EEBE-AD67-C0EF8DD156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425" y="180793"/>
            <a:ext cx="2846281" cy="1285471"/>
          </a:xfrm>
          <a:prstGeom prst="rect">
            <a:avLst/>
          </a:prstGeom>
        </p:spPr>
      </p:pic>
      <p:sp>
        <p:nvSpPr>
          <p:cNvPr id="2" name="Arrow: Up 1">
            <a:extLst>
              <a:ext uri="{FF2B5EF4-FFF2-40B4-BE49-F238E27FC236}">
                <a16:creationId xmlns:a16="http://schemas.microsoft.com/office/drawing/2014/main" id="{B7C37D1F-03BE-98B5-32BE-301438EBE3C4}"/>
              </a:ext>
            </a:extLst>
          </p:cNvPr>
          <p:cNvSpPr/>
          <p:nvPr/>
        </p:nvSpPr>
        <p:spPr>
          <a:xfrm rot="10800000">
            <a:off x="3705225" y="180792"/>
            <a:ext cx="4295775" cy="4905557"/>
          </a:xfrm>
          <a:prstGeom prst="upArrow">
            <a:avLst/>
          </a:prstGeom>
          <a:solidFill>
            <a:schemeClr val="accent2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Graphic 3" descr="Sad face with solid fill with solid fill">
            <a:extLst>
              <a:ext uri="{FF2B5EF4-FFF2-40B4-BE49-F238E27FC236}">
                <a16:creationId xmlns:a16="http://schemas.microsoft.com/office/drawing/2014/main" id="{9413C28E-CD07-16B7-86DA-C7C9140163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76799" y="2576512"/>
            <a:ext cx="1938338" cy="1938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6835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B1D24F9-DEDC-CC0F-259D-0D3625655153}"/>
              </a:ext>
            </a:extLst>
          </p:cNvPr>
          <p:cNvSpPr txBox="1"/>
          <p:nvPr/>
        </p:nvSpPr>
        <p:spPr>
          <a:xfrm>
            <a:off x="282574" y="264324"/>
            <a:ext cx="11623675" cy="6324808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What are the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benefits</a:t>
            </a:r>
            <a:r>
              <a:rPr kumimoji="0" lang="en-US" sz="1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of            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for the participant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290B065A-AB41-EEBE-AD67-C0EF8DD156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5951" y="2625056"/>
            <a:ext cx="3214220" cy="1451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3040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B1D24F9-DEDC-CC0F-259D-0D3625655153}"/>
              </a:ext>
            </a:extLst>
          </p:cNvPr>
          <p:cNvSpPr txBox="1"/>
          <p:nvPr/>
        </p:nvSpPr>
        <p:spPr>
          <a:xfrm>
            <a:off x="266700" y="3863740"/>
            <a:ext cx="11658600" cy="280076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Switch place with one of your team members</a:t>
            </a:r>
            <a:endParaRPr kumimoji="0" lang="nl-NL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290B065A-AB41-EEBE-AD67-C0EF8DD156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0" y="193493"/>
            <a:ext cx="2846281" cy="1285471"/>
          </a:xfrm>
          <a:prstGeom prst="rect">
            <a:avLst/>
          </a:prstGeom>
        </p:spPr>
      </p:pic>
      <p:pic>
        <p:nvPicPr>
          <p:cNvPr id="8" name="Graphic 7" descr="Woman with solid fill">
            <a:extLst>
              <a:ext uri="{FF2B5EF4-FFF2-40B4-BE49-F238E27FC236}">
                <a16:creationId xmlns:a16="http://schemas.microsoft.com/office/drawing/2014/main" id="{A9D62116-0713-3DC4-A611-8C9F3A3089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654300" y="888999"/>
            <a:ext cx="3197043" cy="3197043"/>
          </a:xfrm>
          <a:prstGeom prst="rect">
            <a:avLst/>
          </a:prstGeom>
        </p:spPr>
      </p:pic>
      <p:sp>
        <p:nvSpPr>
          <p:cNvPr id="9" name="Arrow: Left-Right 8">
            <a:extLst>
              <a:ext uri="{FF2B5EF4-FFF2-40B4-BE49-F238E27FC236}">
                <a16:creationId xmlns:a16="http://schemas.microsoft.com/office/drawing/2014/main" id="{7CCE1442-999E-3A48-BC45-0A3AE1B1CAF4}"/>
              </a:ext>
            </a:extLst>
          </p:cNvPr>
          <p:cNvSpPr/>
          <p:nvPr/>
        </p:nvSpPr>
        <p:spPr>
          <a:xfrm>
            <a:off x="5194300" y="2234614"/>
            <a:ext cx="2184400" cy="1054100"/>
          </a:xfrm>
          <a:prstGeom prst="leftRightArrow">
            <a:avLst/>
          </a:prstGeom>
          <a:solidFill>
            <a:srgbClr val="FF99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Graphic 6" descr="Group with solid fill">
            <a:extLst>
              <a:ext uri="{FF2B5EF4-FFF2-40B4-BE49-F238E27FC236}">
                <a16:creationId xmlns:a16="http://schemas.microsoft.com/office/drawing/2014/main" id="{ABAC5B6F-3AB2-12DB-1D75-5C63B47773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173820" y="-90717"/>
            <a:ext cx="5148000" cy="51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4142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B1D24F9-DEDC-CC0F-259D-0D3625655153}"/>
              </a:ext>
            </a:extLst>
          </p:cNvPr>
          <p:cNvSpPr txBox="1"/>
          <p:nvPr/>
        </p:nvSpPr>
        <p:spPr>
          <a:xfrm>
            <a:off x="282574" y="264324"/>
            <a:ext cx="11623675" cy="6324808"/>
          </a:xfrm>
          <a:prstGeom prst="rect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What is the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goal of the </a:t>
            </a:r>
            <a:r>
              <a:rPr kumimoji="0" lang="en-US" sz="115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intake</a:t>
            </a:r>
            <a:r>
              <a:rPr kumimoji="0" lang="en-US" sz="1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questionnaire</a:t>
            </a:r>
            <a:endParaRPr kumimoji="0" lang="en-US" sz="115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290B065A-AB41-EEBE-AD67-C0EF8DD156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351" y="492924"/>
            <a:ext cx="3214220" cy="1451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3613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B1D24F9-DEDC-CC0F-259D-0D3625655153}"/>
              </a:ext>
            </a:extLst>
          </p:cNvPr>
          <p:cNvSpPr txBox="1"/>
          <p:nvPr/>
        </p:nvSpPr>
        <p:spPr>
          <a:xfrm>
            <a:off x="266700" y="3863740"/>
            <a:ext cx="11658600" cy="280076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Switch place with a player of choice</a:t>
            </a:r>
            <a:endParaRPr kumimoji="0" lang="nl-NL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290B065A-AB41-EEBE-AD67-C0EF8DD156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0" y="193493"/>
            <a:ext cx="2846281" cy="1285471"/>
          </a:xfrm>
          <a:prstGeom prst="rect">
            <a:avLst/>
          </a:prstGeom>
        </p:spPr>
      </p:pic>
      <p:pic>
        <p:nvPicPr>
          <p:cNvPr id="8" name="Graphic 7" descr="Woman with solid fill">
            <a:extLst>
              <a:ext uri="{FF2B5EF4-FFF2-40B4-BE49-F238E27FC236}">
                <a16:creationId xmlns:a16="http://schemas.microsoft.com/office/drawing/2014/main" id="{A9D62116-0713-3DC4-A611-8C9F3A3089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86620" y="1478964"/>
            <a:ext cx="2575806" cy="2575806"/>
          </a:xfrm>
          <a:prstGeom prst="rect">
            <a:avLst/>
          </a:prstGeom>
        </p:spPr>
      </p:pic>
      <p:sp>
        <p:nvSpPr>
          <p:cNvPr id="9" name="Arrow: Left-Right 8">
            <a:extLst>
              <a:ext uri="{FF2B5EF4-FFF2-40B4-BE49-F238E27FC236}">
                <a16:creationId xmlns:a16="http://schemas.microsoft.com/office/drawing/2014/main" id="{7CCE1442-999E-3A48-BC45-0A3AE1B1CAF4}"/>
              </a:ext>
            </a:extLst>
          </p:cNvPr>
          <p:cNvSpPr/>
          <p:nvPr/>
        </p:nvSpPr>
        <p:spPr>
          <a:xfrm>
            <a:off x="8458200" y="2234614"/>
            <a:ext cx="2184400" cy="1054100"/>
          </a:xfrm>
          <a:prstGeom prst="leftRightArrow">
            <a:avLst/>
          </a:prstGeom>
          <a:solidFill>
            <a:srgbClr val="FF99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Graphic 1" descr="Woman with solid fill">
            <a:extLst>
              <a:ext uri="{FF2B5EF4-FFF2-40B4-BE49-F238E27FC236}">
                <a16:creationId xmlns:a16="http://schemas.microsoft.com/office/drawing/2014/main" id="{2C2AD976-4038-BA5F-3E07-EEC6E4074F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45820" y="1478964"/>
            <a:ext cx="2575806" cy="2575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77695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B1D24F9-DEDC-CC0F-259D-0D3625655153}"/>
              </a:ext>
            </a:extLst>
          </p:cNvPr>
          <p:cNvSpPr txBox="1"/>
          <p:nvPr/>
        </p:nvSpPr>
        <p:spPr>
          <a:xfrm>
            <a:off x="282574" y="175424"/>
            <a:ext cx="11623675" cy="6555641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What are the </a:t>
            </a:r>
            <a:r>
              <a:rPr kumimoji="0" lang="en-US" sz="105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topics</a:t>
            </a:r>
            <a:r>
              <a:rPr kumimoji="0" lang="en-US" sz="10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of the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pre-blended</a:t>
            </a:r>
            <a:r>
              <a:rPr kumimoji="0" lang="en-US" sz="10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color insights day</a:t>
            </a:r>
            <a:endParaRPr kumimoji="0" lang="nl-NL" sz="10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290B065A-AB41-EEBE-AD67-C0EF8DD156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585" y="419100"/>
            <a:ext cx="2896386" cy="130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58933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B1D24F9-DEDC-CC0F-259D-0D3625655153}"/>
              </a:ext>
            </a:extLst>
          </p:cNvPr>
          <p:cNvSpPr txBox="1"/>
          <p:nvPr/>
        </p:nvSpPr>
        <p:spPr>
          <a:xfrm>
            <a:off x="266700" y="222836"/>
            <a:ext cx="11658600" cy="50167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en-US" sz="8000" dirty="0">
                <a:latin typeface="Arial" panose="020B0604020202020204" pitchFamily="34" charset="0"/>
                <a:cs typeface="Arial" panose="020B0604020202020204" pitchFamily="34" charset="0"/>
              </a:rPr>
              <a:t>Close your eyes, turn around for 10 seconds. Take 3 large steps in your new direction</a:t>
            </a:r>
            <a:endParaRPr lang="nl-NL" sz="8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290B065A-AB41-EEBE-AD67-C0EF8DD156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3625" y="5349693"/>
            <a:ext cx="2846281" cy="1285471"/>
          </a:xfrm>
          <a:prstGeom prst="rect">
            <a:avLst/>
          </a:prstGeom>
        </p:spPr>
      </p:pic>
      <p:pic>
        <p:nvPicPr>
          <p:cNvPr id="4" name="Graphic 3" descr="Refresh with solid fill">
            <a:extLst>
              <a:ext uri="{FF2B5EF4-FFF2-40B4-BE49-F238E27FC236}">
                <a16:creationId xmlns:a16="http://schemas.microsoft.com/office/drawing/2014/main" id="{8BFD6C0E-9294-5145-3C3F-0AF839CAAD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216206" y="3288994"/>
            <a:ext cx="3899206" cy="3899206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BBA07CBF-E29C-2933-19B8-23B59F0D3D62}"/>
              </a:ext>
            </a:extLst>
          </p:cNvPr>
          <p:cNvSpPr/>
          <p:nvPr/>
        </p:nvSpPr>
        <p:spPr>
          <a:xfrm>
            <a:off x="1054100" y="4635500"/>
            <a:ext cx="1260000" cy="1260000"/>
          </a:xfrm>
          <a:prstGeom prst="ellipse">
            <a:avLst/>
          </a:prstGeom>
          <a:solidFill>
            <a:srgbClr val="FFC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10 sec</a:t>
            </a:r>
            <a:endParaRPr lang="nl-NL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076704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B1D24F9-DEDC-CC0F-259D-0D3625655153}"/>
              </a:ext>
            </a:extLst>
          </p:cNvPr>
          <p:cNvSpPr txBox="1"/>
          <p:nvPr/>
        </p:nvSpPr>
        <p:spPr>
          <a:xfrm>
            <a:off x="282574" y="175424"/>
            <a:ext cx="11623675" cy="6555641"/>
          </a:xfrm>
          <a:prstGeom prst="rect">
            <a:avLst/>
          </a:prstGeom>
          <a:solidFill>
            <a:srgbClr val="FF99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What are the </a:t>
            </a:r>
            <a:r>
              <a:rPr kumimoji="0" lang="en-US" sz="105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workshop</a:t>
            </a:r>
            <a:r>
              <a:rPr kumimoji="0" lang="en-US" sz="10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options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50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kumimoji="0" lang="en-US" sz="105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uring</a:t>
            </a:r>
            <a:r>
              <a:rPr kumimoji="0" lang="en-US" sz="105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the magic of </a:t>
            </a:r>
            <a:r>
              <a:rPr kumimoji="0" lang="en-US" sz="105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pure tone </a:t>
            </a:r>
            <a:r>
              <a:rPr kumimoji="0" lang="en-US" sz="105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color</a:t>
            </a:r>
            <a:r>
              <a:rPr kumimoji="0" lang="en-US" sz="105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endParaRPr kumimoji="0" lang="nl-NL" sz="10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290B065A-AB41-EEBE-AD67-C0EF8DD156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585" y="419100"/>
            <a:ext cx="2896386" cy="130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310812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B1D24F9-DEDC-CC0F-259D-0D3625655153}"/>
              </a:ext>
            </a:extLst>
          </p:cNvPr>
          <p:cNvSpPr txBox="1"/>
          <p:nvPr/>
        </p:nvSpPr>
        <p:spPr>
          <a:xfrm>
            <a:off x="266700" y="222836"/>
            <a:ext cx="11658600" cy="34163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en-US" sz="7200" dirty="0">
                <a:latin typeface="Arial" panose="020B0604020202020204" pitchFamily="34" charset="0"/>
                <a:cs typeface="Arial" panose="020B0604020202020204" pitchFamily="34" charset="0"/>
              </a:rPr>
              <a:t>Sing your national anthem </a:t>
            </a:r>
          </a:p>
          <a:p>
            <a:pPr algn="r"/>
            <a:r>
              <a:rPr lang="en-US" sz="7200" dirty="0">
                <a:latin typeface="Arial" panose="020B0604020202020204" pitchFamily="34" charset="0"/>
                <a:cs typeface="Arial" panose="020B0604020202020204" pitchFamily="34" charset="0"/>
              </a:rPr>
              <a:t>Sing = go to finish</a:t>
            </a:r>
          </a:p>
          <a:p>
            <a:pPr algn="r"/>
            <a:r>
              <a:rPr lang="en-US" sz="7200" dirty="0">
                <a:latin typeface="Arial" panose="020B0604020202020204" pitchFamily="34" charset="0"/>
                <a:cs typeface="Arial" panose="020B0604020202020204" pitchFamily="34" charset="0"/>
              </a:rPr>
              <a:t>Refuse = go back 6 spots</a:t>
            </a:r>
            <a:endParaRPr lang="nl-NL" sz="7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290B065A-AB41-EEBE-AD67-C0EF8DD156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3625" y="5349693"/>
            <a:ext cx="2846281" cy="1285471"/>
          </a:xfrm>
          <a:prstGeom prst="rect">
            <a:avLst/>
          </a:prstGeom>
        </p:spPr>
      </p:pic>
      <p:pic>
        <p:nvPicPr>
          <p:cNvPr id="3" name="Graphic 2" descr="Music notes with solid fill">
            <a:extLst>
              <a:ext uri="{FF2B5EF4-FFF2-40B4-BE49-F238E27FC236}">
                <a16:creationId xmlns:a16="http://schemas.microsoft.com/office/drawing/2014/main" id="{6A061AE6-F415-FF40-6F02-5242D06CE2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622300" y="2349500"/>
            <a:ext cx="5067606" cy="5067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66258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3C51348-4AA9-D533-2648-9F988A8F7F73}"/>
              </a:ext>
            </a:extLst>
          </p:cNvPr>
          <p:cNvSpPr/>
          <p:nvPr/>
        </p:nvSpPr>
        <p:spPr>
          <a:xfrm>
            <a:off x="316325" y="195282"/>
            <a:ext cx="11737150" cy="6496414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DD5C637-A1B7-6DFE-BE35-19FD18673B7F}"/>
              </a:ext>
            </a:extLst>
          </p:cNvPr>
          <p:cNvSpPr txBox="1"/>
          <p:nvPr/>
        </p:nvSpPr>
        <p:spPr>
          <a:xfrm>
            <a:off x="227425" y="2507734"/>
            <a:ext cx="11737150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What is the ideal program for the salon owner</a:t>
            </a:r>
            <a:endParaRPr kumimoji="0" lang="en-US" sz="8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6" name="Picture 1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8F38FA5-3E1A-2EC8-F832-02D906E849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711" y="474345"/>
            <a:ext cx="2843789" cy="1284345"/>
          </a:xfrm>
          <a:prstGeom prst="rect">
            <a:avLst/>
          </a:prstGeom>
        </p:spPr>
      </p:pic>
      <p:pic>
        <p:nvPicPr>
          <p:cNvPr id="4" name="Graphic 3" descr="Business Growth with solid fill">
            <a:extLst>
              <a:ext uri="{FF2B5EF4-FFF2-40B4-BE49-F238E27FC236}">
                <a16:creationId xmlns:a16="http://schemas.microsoft.com/office/drawing/2014/main" id="{54064658-935E-C48C-6EB6-032313826F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718915" y="-127000"/>
            <a:ext cx="3290110" cy="3290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156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B1D24F9-DEDC-CC0F-259D-0D3625655153}"/>
              </a:ext>
            </a:extLst>
          </p:cNvPr>
          <p:cNvSpPr txBox="1"/>
          <p:nvPr/>
        </p:nvSpPr>
        <p:spPr>
          <a:xfrm>
            <a:off x="944306" y="2690025"/>
            <a:ext cx="10230686" cy="37702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3900" dirty="0">
                <a:latin typeface="Arial" panose="020B0604020202020204" pitchFamily="34" charset="0"/>
                <a:cs typeface="Arial" panose="020B0604020202020204" pitchFamily="34" charset="0"/>
              </a:rPr>
              <a:t>FINISH</a:t>
            </a:r>
            <a:endParaRPr lang="nl-NL" sz="23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F05ABF48-767E-90C0-FFBF-690ACC3425B0}"/>
              </a:ext>
            </a:extLst>
          </p:cNvPr>
          <p:cNvSpPr/>
          <p:nvPr/>
        </p:nvSpPr>
        <p:spPr>
          <a:xfrm>
            <a:off x="8204200" y="-311736"/>
            <a:ext cx="3873500" cy="3556000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290B065A-AB41-EEBE-AD67-C0EF8DD156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425" y="180793"/>
            <a:ext cx="2846281" cy="1285471"/>
          </a:xfrm>
          <a:prstGeom prst="rect">
            <a:avLst/>
          </a:prstGeom>
        </p:spPr>
      </p:pic>
      <p:pic>
        <p:nvPicPr>
          <p:cNvPr id="3" name="Graphic 2" descr="Podium with solid fill">
            <a:extLst>
              <a:ext uri="{FF2B5EF4-FFF2-40B4-BE49-F238E27FC236}">
                <a16:creationId xmlns:a16="http://schemas.microsoft.com/office/drawing/2014/main" id="{A01CBD08-9DA5-2F88-B6C2-F207F8C558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09600" y="236306"/>
            <a:ext cx="2667000" cy="266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74079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4E13513-63B2-B3B9-6E42-97A8DCF0B8B3}"/>
              </a:ext>
            </a:extLst>
          </p:cNvPr>
          <p:cNvSpPr/>
          <p:nvPr/>
        </p:nvSpPr>
        <p:spPr>
          <a:xfrm>
            <a:off x="5230272" y="47617"/>
            <a:ext cx="1620000" cy="112395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How many online questionnaires are there in Module 2</a:t>
            </a:r>
            <a:endParaRPr lang="nl-NL" sz="1400" dirty="0">
              <a:solidFill>
                <a:schemeClr val="tx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7C8C327-837A-F2D9-EA00-738D38880CD4}"/>
              </a:ext>
            </a:extLst>
          </p:cNvPr>
          <p:cNvSpPr/>
          <p:nvPr/>
        </p:nvSpPr>
        <p:spPr>
          <a:xfrm>
            <a:off x="1975147" y="47621"/>
            <a:ext cx="1620000" cy="112395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What is the ideal CE participant?</a:t>
            </a:r>
            <a:endParaRPr lang="nl-NL" dirty="0">
              <a:solidFill>
                <a:schemeClr val="tx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686C5DA-BF5D-DE88-E126-1276151A7C6D}"/>
              </a:ext>
            </a:extLst>
          </p:cNvPr>
          <p:cNvSpPr/>
          <p:nvPr/>
        </p:nvSpPr>
        <p:spPr>
          <a:xfrm>
            <a:off x="345622" y="57150"/>
            <a:ext cx="1620000" cy="111442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start</a:t>
            </a:r>
            <a:endParaRPr lang="nl-NL" dirty="0">
              <a:solidFill>
                <a:schemeClr val="tx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2D0BB10-E420-D35E-4452-2861FA7D6451}"/>
              </a:ext>
            </a:extLst>
          </p:cNvPr>
          <p:cNvSpPr/>
          <p:nvPr/>
        </p:nvSpPr>
        <p:spPr>
          <a:xfrm>
            <a:off x="3599072" y="47618"/>
            <a:ext cx="1620000" cy="112395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Move 2 spots forward</a:t>
            </a:r>
            <a:endParaRPr lang="nl-NL" dirty="0">
              <a:solidFill>
                <a:srgbClr val="FF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16E4EF9-BFA7-D5B6-CDBB-3BD3A586CC4A}"/>
              </a:ext>
            </a:extLst>
          </p:cNvPr>
          <p:cNvSpPr/>
          <p:nvPr/>
        </p:nvSpPr>
        <p:spPr>
          <a:xfrm>
            <a:off x="10094197" y="49197"/>
            <a:ext cx="1620000" cy="112395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rgbClr val="FF0000"/>
                </a:solidFill>
              </a:rPr>
              <a:t>Take a crazy pose, hold still until it is your turn again. If you move, go back to start</a:t>
            </a:r>
            <a:endParaRPr lang="nl-NL" sz="1200" dirty="0">
              <a:solidFill>
                <a:srgbClr val="FF000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D4F198E-842E-6CA1-0CA2-1E1D85EE69AB}"/>
              </a:ext>
            </a:extLst>
          </p:cNvPr>
          <p:cNvSpPr/>
          <p:nvPr/>
        </p:nvSpPr>
        <p:spPr>
          <a:xfrm>
            <a:off x="8474197" y="47616"/>
            <a:ext cx="1620000" cy="112395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What are the benefits of CE program for the salon?</a:t>
            </a:r>
            <a:endParaRPr lang="nl-NL" dirty="0">
              <a:solidFill>
                <a:schemeClr val="tx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3EBA436-57AF-3FC9-D7F9-7946579FA2AF}"/>
              </a:ext>
            </a:extLst>
          </p:cNvPr>
          <p:cNvSpPr/>
          <p:nvPr/>
        </p:nvSpPr>
        <p:spPr>
          <a:xfrm>
            <a:off x="6839072" y="34539"/>
            <a:ext cx="1620000" cy="112395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Go 3 spots backward</a:t>
            </a:r>
            <a:endParaRPr lang="nl-NL" dirty="0">
              <a:solidFill>
                <a:srgbClr val="FF0000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13F3CE7-6D47-31B3-E581-D69DA6E33A2D}"/>
              </a:ext>
            </a:extLst>
          </p:cNvPr>
          <p:cNvSpPr/>
          <p:nvPr/>
        </p:nvSpPr>
        <p:spPr>
          <a:xfrm>
            <a:off x="10094197" y="1171567"/>
            <a:ext cx="1620000" cy="112395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What are the 3 workshop options for Module 3?</a:t>
            </a:r>
            <a:endParaRPr lang="nl-NL" sz="1600" dirty="0">
              <a:solidFill>
                <a:schemeClr val="tx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EF2E9ED-84B1-FEB8-AD1D-DAC5E87D02BA}"/>
              </a:ext>
            </a:extLst>
          </p:cNvPr>
          <p:cNvSpPr/>
          <p:nvPr/>
        </p:nvSpPr>
        <p:spPr>
          <a:xfrm>
            <a:off x="10094197" y="2295518"/>
            <a:ext cx="1620000" cy="112395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Roll the dice again! </a:t>
            </a:r>
            <a:endParaRPr lang="nl-NL" dirty="0">
              <a:solidFill>
                <a:srgbClr val="FF0000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B0FE671-4F1A-C86A-8AC7-BAFD15E79FB1}"/>
              </a:ext>
            </a:extLst>
          </p:cNvPr>
          <p:cNvSpPr/>
          <p:nvPr/>
        </p:nvSpPr>
        <p:spPr>
          <a:xfrm>
            <a:off x="10094197" y="3419469"/>
            <a:ext cx="1620000" cy="112395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How many modules are there in total?</a:t>
            </a:r>
            <a:endParaRPr lang="nl-NL" dirty="0">
              <a:solidFill>
                <a:schemeClr val="tx1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560D4E0-F1B8-D0CC-352B-C57D4C6E22BC}"/>
              </a:ext>
            </a:extLst>
          </p:cNvPr>
          <p:cNvSpPr/>
          <p:nvPr/>
        </p:nvSpPr>
        <p:spPr>
          <a:xfrm>
            <a:off x="10094197" y="4543420"/>
            <a:ext cx="1620000" cy="112395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Move 2 spots forward</a:t>
            </a:r>
            <a:endParaRPr lang="nl-NL" dirty="0">
              <a:solidFill>
                <a:srgbClr val="FF0000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1971B31-696F-0349-7CA0-CC99F5C0BFB6}"/>
              </a:ext>
            </a:extLst>
          </p:cNvPr>
          <p:cNvSpPr/>
          <p:nvPr/>
        </p:nvSpPr>
        <p:spPr>
          <a:xfrm>
            <a:off x="10094197" y="5657841"/>
            <a:ext cx="1620000" cy="112395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How many physical training days are there in total?</a:t>
            </a:r>
            <a:endParaRPr lang="nl-NL" sz="1600" dirty="0">
              <a:solidFill>
                <a:schemeClr val="tx1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3180028-0C18-CD61-8110-5ACEAA9A14C1}"/>
              </a:ext>
            </a:extLst>
          </p:cNvPr>
          <p:cNvSpPr/>
          <p:nvPr/>
        </p:nvSpPr>
        <p:spPr>
          <a:xfrm>
            <a:off x="8474197" y="5657840"/>
            <a:ext cx="1620000" cy="112395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Skip the next turn</a:t>
            </a:r>
            <a:endParaRPr lang="nl-NL" dirty="0">
              <a:solidFill>
                <a:srgbClr val="FF0000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59BC20C-C242-2C07-0FE0-F8EE1156E7F4}"/>
              </a:ext>
            </a:extLst>
          </p:cNvPr>
          <p:cNvSpPr/>
          <p:nvPr/>
        </p:nvSpPr>
        <p:spPr>
          <a:xfrm>
            <a:off x="6854197" y="5667363"/>
            <a:ext cx="1620000" cy="111442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What to do when a participant misses 1 or 2 days due to sickness?</a:t>
            </a:r>
            <a:endParaRPr lang="nl-NL" sz="1400" dirty="0">
              <a:solidFill>
                <a:schemeClr val="tx1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B035F72-0367-3382-E3BD-7C79A409C4B1}"/>
              </a:ext>
            </a:extLst>
          </p:cNvPr>
          <p:cNvSpPr/>
          <p:nvPr/>
        </p:nvSpPr>
        <p:spPr>
          <a:xfrm>
            <a:off x="5234197" y="5667371"/>
            <a:ext cx="1620000" cy="112395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Roll the dice again but go backward</a:t>
            </a:r>
            <a:endParaRPr lang="nl-NL" dirty="0">
              <a:solidFill>
                <a:srgbClr val="FF0000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A139093-9088-9F93-AE01-049A568C3B67}"/>
              </a:ext>
            </a:extLst>
          </p:cNvPr>
          <p:cNvSpPr/>
          <p:nvPr/>
        </p:nvSpPr>
        <p:spPr>
          <a:xfrm>
            <a:off x="3614197" y="5667363"/>
            <a:ext cx="1620000" cy="112395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What are the benefits of CE program for the consumer?</a:t>
            </a:r>
            <a:endParaRPr lang="nl-NL" dirty="0">
              <a:solidFill>
                <a:schemeClr val="tx1"/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ADFB0AB-5A16-E461-F084-AAFD052A4740}"/>
              </a:ext>
            </a:extLst>
          </p:cNvPr>
          <p:cNvSpPr/>
          <p:nvPr/>
        </p:nvSpPr>
        <p:spPr>
          <a:xfrm>
            <a:off x="1994197" y="5667370"/>
            <a:ext cx="1620000" cy="112395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Go back to start</a:t>
            </a:r>
            <a:endParaRPr lang="nl-NL" dirty="0">
              <a:solidFill>
                <a:srgbClr val="FF0000"/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0AE1E35-DA9D-95C5-46C8-C1D7CDACCFEF}"/>
              </a:ext>
            </a:extLst>
          </p:cNvPr>
          <p:cNvSpPr/>
          <p:nvPr/>
        </p:nvSpPr>
        <p:spPr>
          <a:xfrm>
            <a:off x="374197" y="5667374"/>
            <a:ext cx="1620000" cy="112395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In what ways can you use the workbook?</a:t>
            </a:r>
            <a:endParaRPr lang="nl-NL" dirty="0">
              <a:solidFill>
                <a:schemeClr val="tx1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EF06430-CDEE-CFA9-2C70-968CB46C3B1F}"/>
              </a:ext>
            </a:extLst>
          </p:cNvPr>
          <p:cNvSpPr/>
          <p:nvPr/>
        </p:nvSpPr>
        <p:spPr>
          <a:xfrm>
            <a:off x="374197" y="4533888"/>
            <a:ext cx="1620000" cy="112395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Switch place with the shortest player</a:t>
            </a:r>
            <a:endParaRPr lang="nl-NL" dirty="0">
              <a:solidFill>
                <a:srgbClr val="FF0000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51944B9-BE38-605F-5FF3-48E55966583E}"/>
              </a:ext>
            </a:extLst>
          </p:cNvPr>
          <p:cNvSpPr/>
          <p:nvPr/>
        </p:nvSpPr>
        <p:spPr>
          <a:xfrm>
            <a:off x="374197" y="3400402"/>
            <a:ext cx="1620000" cy="112395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When do you hand out a module certificate?</a:t>
            </a:r>
            <a:endParaRPr lang="nl-NL" dirty="0">
              <a:solidFill>
                <a:schemeClr val="tx1"/>
              </a:solidFill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E3D058D-A14C-0558-82DD-E01E68E05F4B}"/>
              </a:ext>
            </a:extLst>
          </p:cNvPr>
          <p:cNvSpPr/>
          <p:nvPr/>
        </p:nvSpPr>
        <p:spPr>
          <a:xfrm>
            <a:off x="374197" y="2524125"/>
            <a:ext cx="1620000" cy="87627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rgbClr val="FF0000"/>
                </a:solidFill>
              </a:rPr>
              <a:t>Stand on 1 leg, hold still until it is your turn again. If you move, go back to start</a:t>
            </a:r>
            <a:endParaRPr lang="nl-NL" sz="1200" dirty="0">
              <a:solidFill>
                <a:srgbClr val="FF0000"/>
              </a:solidFill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DDB113D-30CB-B1E0-1A8B-C57CA219BFA4}"/>
              </a:ext>
            </a:extLst>
          </p:cNvPr>
          <p:cNvSpPr/>
          <p:nvPr/>
        </p:nvSpPr>
        <p:spPr>
          <a:xfrm>
            <a:off x="374197" y="1647848"/>
            <a:ext cx="1620000" cy="87627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When do you hand out the CE trophy?</a:t>
            </a:r>
            <a:endParaRPr lang="nl-NL" dirty="0">
              <a:solidFill>
                <a:schemeClr val="tx1"/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C8826A95-4D97-3807-6477-F69BD4E045FC}"/>
              </a:ext>
            </a:extLst>
          </p:cNvPr>
          <p:cNvSpPr/>
          <p:nvPr/>
        </p:nvSpPr>
        <p:spPr>
          <a:xfrm>
            <a:off x="1994197" y="1647844"/>
            <a:ext cx="1620000" cy="87627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Move 3 spots backward</a:t>
            </a:r>
            <a:endParaRPr lang="nl-NL" dirty="0">
              <a:solidFill>
                <a:srgbClr val="FF0000"/>
              </a:solidFill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C811E768-77AF-815F-F406-19820A644B1A}"/>
              </a:ext>
            </a:extLst>
          </p:cNvPr>
          <p:cNvSpPr/>
          <p:nvPr/>
        </p:nvSpPr>
        <p:spPr>
          <a:xfrm>
            <a:off x="3623722" y="1647844"/>
            <a:ext cx="1620000" cy="87627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What are the benefits of CE program for the participant?</a:t>
            </a:r>
            <a:endParaRPr lang="nl-NL" sz="1600" dirty="0">
              <a:solidFill>
                <a:srgbClr val="FF0000"/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991E1F5-94E4-5388-4EC1-286A849AE0F3}"/>
              </a:ext>
            </a:extLst>
          </p:cNvPr>
          <p:cNvSpPr/>
          <p:nvPr/>
        </p:nvSpPr>
        <p:spPr>
          <a:xfrm>
            <a:off x="5243722" y="1647844"/>
            <a:ext cx="1620000" cy="87627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FF0000"/>
                </a:solidFill>
              </a:rPr>
              <a:t>Switch place with one of your group members</a:t>
            </a:r>
            <a:endParaRPr lang="nl-NL" sz="1400" dirty="0">
              <a:solidFill>
                <a:srgbClr val="FF0000"/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37F5726-4893-A1BC-7C22-D55C133EA0FF}"/>
              </a:ext>
            </a:extLst>
          </p:cNvPr>
          <p:cNvSpPr/>
          <p:nvPr/>
        </p:nvSpPr>
        <p:spPr>
          <a:xfrm>
            <a:off x="6873247" y="1647843"/>
            <a:ext cx="1620000" cy="87627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What is the purpose of the online intake questionnaire?</a:t>
            </a:r>
            <a:endParaRPr lang="nl-NL" sz="1400" dirty="0">
              <a:solidFill>
                <a:schemeClr val="tx1"/>
              </a:solidFill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A9ED1172-AF9D-9893-3DC8-56AC7F15CB2B}"/>
              </a:ext>
            </a:extLst>
          </p:cNvPr>
          <p:cNvSpPr/>
          <p:nvPr/>
        </p:nvSpPr>
        <p:spPr>
          <a:xfrm>
            <a:off x="8493247" y="1633591"/>
            <a:ext cx="1269878" cy="87627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FF0000"/>
                </a:solidFill>
              </a:rPr>
              <a:t>Switch place with a player of your choice</a:t>
            </a:r>
            <a:endParaRPr lang="nl-NL" sz="1400" dirty="0">
              <a:solidFill>
                <a:srgbClr val="FF0000"/>
              </a:solidFill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6331FE33-61D0-77F2-65B4-7300826229BC}"/>
              </a:ext>
            </a:extLst>
          </p:cNvPr>
          <p:cNvSpPr/>
          <p:nvPr/>
        </p:nvSpPr>
        <p:spPr>
          <a:xfrm>
            <a:off x="8502772" y="2509864"/>
            <a:ext cx="1269878" cy="111442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What are the topics of the preblended color insights day?</a:t>
            </a:r>
            <a:endParaRPr lang="nl-NL" sz="1400" dirty="0">
              <a:solidFill>
                <a:schemeClr val="tx1"/>
              </a:solidFill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89ABF624-4598-6720-44F9-A154D42EEAB3}"/>
              </a:ext>
            </a:extLst>
          </p:cNvPr>
          <p:cNvSpPr/>
          <p:nvPr/>
        </p:nvSpPr>
        <p:spPr>
          <a:xfrm>
            <a:off x="8502772" y="3624284"/>
            <a:ext cx="1269878" cy="111442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rgbClr val="FF0000"/>
                </a:solidFill>
              </a:rPr>
              <a:t>Close your eyes, turn around for 10 seconds. Take 3 large steps in your new direction</a:t>
            </a:r>
            <a:endParaRPr lang="nl-NL" sz="1200" dirty="0">
              <a:solidFill>
                <a:srgbClr val="FF0000"/>
              </a:solidFill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50291EC2-2DAF-5897-9C70-34CE64E0AD5F}"/>
              </a:ext>
            </a:extLst>
          </p:cNvPr>
          <p:cNvSpPr/>
          <p:nvPr/>
        </p:nvSpPr>
        <p:spPr>
          <a:xfrm>
            <a:off x="7228132" y="3624284"/>
            <a:ext cx="1269878" cy="111442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What are the workshop options for the Magic of Pure tone color day</a:t>
            </a:r>
            <a:endParaRPr lang="nl-NL" sz="1400" dirty="0">
              <a:solidFill>
                <a:schemeClr val="tx1"/>
              </a:solidFill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732D4CED-DE6A-E777-2D00-EDB5EC0C1380}"/>
              </a:ext>
            </a:extLst>
          </p:cNvPr>
          <p:cNvSpPr/>
          <p:nvPr/>
        </p:nvSpPr>
        <p:spPr>
          <a:xfrm>
            <a:off x="5946907" y="3621911"/>
            <a:ext cx="1269878" cy="111442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FF0000"/>
                </a:solidFill>
              </a:rPr>
              <a:t>Sing your national anthem. If you refuse, go back 6 spots</a:t>
            </a:r>
            <a:endParaRPr lang="nl-NL" sz="1400" dirty="0">
              <a:solidFill>
                <a:srgbClr val="FF0000"/>
              </a:solidFill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410463D0-D9B8-406B-31ED-A28CCC722E5F}"/>
              </a:ext>
            </a:extLst>
          </p:cNvPr>
          <p:cNvSpPr/>
          <p:nvPr/>
        </p:nvSpPr>
        <p:spPr>
          <a:xfrm>
            <a:off x="4660920" y="3621911"/>
            <a:ext cx="1269878" cy="111442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What is the ideal program for the salon owner?</a:t>
            </a:r>
            <a:endParaRPr lang="nl-NL" sz="1400" dirty="0">
              <a:solidFill>
                <a:schemeClr val="tx1"/>
              </a:solidFill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BDB00029-2154-D183-AC97-78FBBA65DFBA}"/>
              </a:ext>
            </a:extLst>
          </p:cNvPr>
          <p:cNvSpPr/>
          <p:nvPr/>
        </p:nvSpPr>
        <p:spPr>
          <a:xfrm>
            <a:off x="3374933" y="3621911"/>
            <a:ext cx="1269878" cy="111442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finish</a:t>
            </a:r>
            <a:endParaRPr lang="nl-NL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42404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f406d6b-70e0-427c-b08d-4edfc77771aa" xsi:nil="true"/>
    <lcf76f155ced4ddcb4097134ff3c332f xmlns="63f6c170-3558-4cdc-878a-f766c0ddcfa3">
      <Terms xmlns="http://schemas.microsoft.com/office/infopath/2007/PartnerControls"/>
    </lcf76f155ced4ddcb4097134ff3c332f>
    <SharedWithUsers xmlns="d7016ac3-0fb4-4de0-baea-b3e88731d2de">
      <UserInfo>
        <DisplayName>Marjolein vanWetten</DisplayName>
        <AccountId>18</AccountId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65942415A18904682CDE66AC271CE4E" ma:contentTypeVersion="18" ma:contentTypeDescription="Create a new document." ma:contentTypeScope="" ma:versionID="721b67f103848753a336c9b22f661b68">
  <xsd:schema xmlns:xsd="http://www.w3.org/2001/XMLSchema" xmlns:xs="http://www.w3.org/2001/XMLSchema" xmlns:p="http://schemas.microsoft.com/office/2006/metadata/properties" xmlns:ns2="63f6c170-3558-4cdc-878a-f766c0ddcfa3" xmlns:ns3="d7016ac3-0fb4-4de0-baea-b3e88731d2de" xmlns:ns4="ef406d6b-70e0-427c-b08d-4edfc77771aa" targetNamespace="http://schemas.microsoft.com/office/2006/metadata/properties" ma:root="true" ma:fieldsID="300132708ddcffed86e48da86725f74f" ns2:_="" ns3:_="" ns4:_="">
    <xsd:import namespace="63f6c170-3558-4cdc-878a-f766c0ddcfa3"/>
    <xsd:import namespace="d7016ac3-0fb4-4de0-baea-b3e88731d2de"/>
    <xsd:import namespace="ef406d6b-70e0-427c-b08d-4edfc77771a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3f6c170-3558-4cdc-878a-f766c0ddcfa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72f792e8-4dad-42c1-ad63-44982727bf4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7016ac3-0fb4-4de0-baea-b3e88731d2de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406d6b-70e0-427c-b08d-4edfc77771aa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4dd9465-ef81-46b8-accb-d37a1224f1ca}" ma:internalName="TaxCatchAll" ma:showField="CatchAllData" ma:web="d7016ac3-0fb4-4de0-baea-b3e88731d2d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SharedContentType xmlns="Microsoft.SharePoint.Taxonomy.ContentTypeSync" SourceId="72f792e8-4dad-42c1-ad63-44982727bf4d" ContentTypeId="0x01" PreviousValue="false"/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F601504-CF66-48B7-9AC4-40B00D8F565C}">
  <ds:schemaRefs>
    <ds:schemaRef ds:uri="http://schemas.microsoft.com/office/2006/metadata/properties"/>
    <ds:schemaRef ds:uri="http://schemas.microsoft.com/office/infopath/2007/PartnerControls"/>
    <ds:schemaRef ds:uri="1b5e8532-1541-4e12-b723-98ddc777d1b3"/>
    <ds:schemaRef ds:uri="ef406d6b-70e0-427c-b08d-4edfc77771aa"/>
    <ds:schemaRef ds:uri="7bb8db58-2851-494e-b7e5-de75dbd2f6be"/>
  </ds:schemaRefs>
</ds:datastoreItem>
</file>

<file path=customXml/itemProps2.xml><?xml version="1.0" encoding="utf-8"?>
<ds:datastoreItem xmlns:ds="http://schemas.openxmlformats.org/officeDocument/2006/customXml" ds:itemID="{6EE524F9-82E3-4CD9-8D23-1AFA4DC14BDC}"/>
</file>

<file path=customXml/itemProps3.xml><?xml version="1.0" encoding="utf-8"?>
<ds:datastoreItem xmlns:ds="http://schemas.openxmlformats.org/officeDocument/2006/customXml" ds:itemID="{5164BE70-9088-4647-9F31-074E8A96980C}">
  <ds:schemaRefs>
    <ds:schemaRef ds:uri="Microsoft.SharePoint.Taxonomy.ContentTypeSync"/>
  </ds:schemaRefs>
</ds:datastoreItem>
</file>

<file path=customXml/itemProps4.xml><?xml version="1.0" encoding="utf-8"?>
<ds:datastoreItem xmlns:ds="http://schemas.openxmlformats.org/officeDocument/2006/customXml" ds:itemID="{D5DF28DD-A191-47F7-B6D5-D112A17AC5C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571</Words>
  <Application>Microsoft Office PowerPoint</Application>
  <PresentationFormat>Widescreen</PresentationFormat>
  <Paragraphs>89</Paragraphs>
  <Slides>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Els Philips</dc:creator>
  <cp:lastModifiedBy>Els Philips</cp:lastModifiedBy>
  <cp:revision>1</cp:revision>
  <dcterms:created xsi:type="dcterms:W3CDTF">2022-11-10T14:15:50Z</dcterms:created>
  <dcterms:modified xsi:type="dcterms:W3CDTF">2022-11-17T11:35:53Z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0x010100D65942415A18904682CDE66AC271CE4E</vt:lpwstr>
  </property>
  <property fmtid="{D5CDD505-2E9C-101B-9397-08002B2CF9AE}" pid="3" name="MediaServiceImageTags">
    <vt:lpwstr/>
  </property>
</Properties>
</file>