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5"/>
    <p:sldMasterId id="2147483697" r:id="rId6"/>
    <p:sldMasterId id="2147483683" r:id="rId7"/>
  </p:sldMasterIdLst>
  <p:notesMasterIdLst>
    <p:notesMasterId r:id="rId17"/>
  </p:notesMasterIdLst>
  <p:sldIdLst>
    <p:sldId id="632" r:id="rId8"/>
    <p:sldId id="733" r:id="rId9"/>
    <p:sldId id="734" r:id="rId10"/>
    <p:sldId id="735" r:id="rId11"/>
    <p:sldId id="736" r:id="rId12"/>
    <p:sldId id="2003" r:id="rId13"/>
    <p:sldId id="2000" r:id="rId14"/>
    <p:sldId id="2004" r:id="rId15"/>
    <p:sldId id="2002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CE2D1F-D0CE-402F-B210-3EFB6BA0FC08}" v="2" dt="2023-04-12T13:04:11.5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3684" autoAdjust="0"/>
  </p:normalViewPr>
  <p:slideViewPr>
    <p:cSldViewPr snapToGrid="0">
      <p:cViewPr varScale="1">
        <p:scale>
          <a:sx n="46" d="100"/>
          <a:sy n="46" d="100"/>
        </p:scale>
        <p:origin x="14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s Philips" userId="887af43b-65a2-4b37-8a8c-12c245cfc43f" providerId="ADAL" clId="{DDC36FBA-0030-445C-9D4C-E3255CB657FE}"/>
    <pc:docChg chg="modSld">
      <pc:chgData name="Els Philips" userId="887af43b-65a2-4b37-8a8c-12c245cfc43f" providerId="ADAL" clId="{DDC36FBA-0030-445C-9D4C-E3255CB657FE}" dt="2022-10-14T09:23:13.444" v="1" actId="1076"/>
      <pc:docMkLst>
        <pc:docMk/>
      </pc:docMkLst>
      <pc:sldChg chg="modSp mod">
        <pc:chgData name="Els Philips" userId="887af43b-65a2-4b37-8a8c-12c245cfc43f" providerId="ADAL" clId="{DDC36FBA-0030-445C-9D4C-E3255CB657FE}" dt="2022-10-14T09:23:13.444" v="1" actId="1076"/>
        <pc:sldMkLst>
          <pc:docMk/>
          <pc:sldMk cId="0" sldId="632"/>
        </pc:sldMkLst>
        <pc:spChg chg="mod">
          <ac:chgData name="Els Philips" userId="887af43b-65a2-4b37-8a8c-12c245cfc43f" providerId="ADAL" clId="{DDC36FBA-0030-445C-9D4C-E3255CB657FE}" dt="2022-10-14T09:23:13.444" v="1" actId="1076"/>
          <ac:spMkLst>
            <pc:docMk/>
            <pc:sldMk cId="0" sldId="632"/>
            <ac:spMk id="8" creationId="{A93137C3-A086-1F5D-97D6-590A162BC3CE}"/>
          </ac:spMkLst>
        </pc:spChg>
      </pc:sldChg>
    </pc:docChg>
  </pc:docChgLst>
  <pc:docChgLst>
    <pc:chgData name="Leen Valvekens" userId="36de9b5e-c09e-485f-8827-eb6d77672ba3" providerId="ADAL" clId="{80263547-A8A0-43D0-B60E-C4663F835B36}"/>
    <pc:docChg chg="modSld">
      <pc:chgData name="Leen Valvekens" userId="36de9b5e-c09e-485f-8827-eb6d77672ba3" providerId="ADAL" clId="{80263547-A8A0-43D0-B60E-C4663F835B36}" dt="2022-10-13T10:26:18.030" v="18" actId="20577"/>
      <pc:docMkLst>
        <pc:docMk/>
      </pc:docMkLst>
      <pc:sldChg chg="modSp mod">
        <pc:chgData name="Leen Valvekens" userId="36de9b5e-c09e-485f-8827-eb6d77672ba3" providerId="ADAL" clId="{80263547-A8A0-43D0-B60E-C4663F835B36}" dt="2022-10-13T10:22:25.050" v="1" actId="20577"/>
        <pc:sldMkLst>
          <pc:docMk/>
          <pc:sldMk cId="0" sldId="733"/>
        </pc:sldMkLst>
        <pc:spChg chg="mod">
          <ac:chgData name="Leen Valvekens" userId="36de9b5e-c09e-485f-8827-eb6d77672ba3" providerId="ADAL" clId="{80263547-A8A0-43D0-B60E-C4663F835B36}" dt="2022-10-13T10:22:25.050" v="1" actId="20577"/>
          <ac:spMkLst>
            <pc:docMk/>
            <pc:sldMk cId="0" sldId="733"/>
            <ac:spMk id="3" creationId="{C3425CDE-3FB1-4E1F-BDE3-F57532179E04}"/>
          </ac:spMkLst>
        </pc:spChg>
      </pc:sldChg>
      <pc:sldChg chg="modSp mod">
        <pc:chgData name="Leen Valvekens" userId="36de9b5e-c09e-485f-8827-eb6d77672ba3" providerId="ADAL" clId="{80263547-A8A0-43D0-B60E-C4663F835B36}" dt="2022-10-13T10:24:15.408" v="8" actId="20577"/>
        <pc:sldMkLst>
          <pc:docMk/>
          <pc:sldMk cId="0" sldId="735"/>
        </pc:sldMkLst>
        <pc:spChg chg="mod">
          <ac:chgData name="Leen Valvekens" userId="36de9b5e-c09e-485f-8827-eb6d77672ba3" providerId="ADAL" clId="{80263547-A8A0-43D0-B60E-C4663F835B36}" dt="2022-10-13T10:24:15.408" v="8" actId="20577"/>
          <ac:spMkLst>
            <pc:docMk/>
            <pc:sldMk cId="0" sldId="735"/>
            <ac:spMk id="7" creationId="{B97424DB-C81E-F1E3-ED27-3CAFA5A875F2}"/>
          </ac:spMkLst>
        </pc:spChg>
        <pc:spChg chg="mod">
          <ac:chgData name="Leen Valvekens" userId="36de9b5e-c09e-485f-8827-eb6d77672ba3" providerId="ADAL" clId="{80263547-A8A0-43D0-B60E-C4663F835B36}" dt="2022-10-13T10:23:40.710" v="2" actId="6549"/>
          <ac:spMkLst>
            <pc:docMk/>
            <pc:sldMk cId="0" sldId="735"/>
            <ac:spMk id="280580" creationId="{F2C7FD34-7CB8-4820-A251-5BE25B942BA6}"/>
          </ac:spMkLst>
        </pc:spChg>
      </pc:sldChg>
      <pc:sldChg chg="modSp mod">
        <pc:chgData name="Leen Valvekens" userId="36de9b5e-c09e-485f-8827-eb6d77672ba3" providerId="ADAL" clId="{80263547-A8A0-43D0-B60E-C4663F835B36}" dt="2022-10-13T10:26:18.030" v="18" actId="20577"/>
        <pc:sldMkLst>
          <pc:docMk/>
          <pc:sldMk cId="3617122897" sldId="2003"/>
        </pc:sldMkLst>
        <pc:spChg chg="mod">
          <ac:chgData name="Leen Valvekens" userId="36de9b5e-c09e-485f-8827-eb6d77672ba3" providerId="ADAL" clId="{80263547-A8A0-43D0-B60E-C4663F835B36}" dt="2022-10-13T10:25:10.177" v="15" actId="20577"/>
          <ac:spMkLst>
            <pc:docMk/>
            <pc:sldMk cId="3617122897" sldId="2003"/>
            <ac:spMk id="2" creationId="{31923347-CB3D-6FF5-3CC9-CC03CE1D17DD}"/>
          </ac:spMkLst>
        </pc:spChg>
        <pc:spChg chg="mod">
          <ac:chgData name="Leen Valvekens" userId="36de9b5e-c09e-485f-8827-eb6d77672ba3" providerId="ADAL" clId="{80263547-A8A0-43D0-B60E-C4663F835B36}" dt="2022-10-13T10:26:18.030" v="18" actId="20577"/>
          <ac:spMkLst>
            <pc:docMk/>
            <pc:sldMk cId="3617122897" sldId="2003"/>
            <ac:spMk id="7" creationId="{B97424DB-C81E-F1E3-ED27-3CAFA5A875F2}"/>
          </ac:spMkLst>
        </pc:spChg>
      </pc:sldChg>
    </pc:docChg>
  </pc:docChgLst>
  <pc:docChgLst>
    <pc:chgData name="Els Philips" userId="887af43b-65a2-4b37-8a8c-12c245cfc43f" providerId="ADAL" clId="{7325EA7F-54B2-4272-95A1-943B489928B8}"/>
    <pc:docChg chg="custSel modSld">
      <pc:chgData name="Els Philips" userId="887af43b-65a2-4b37-8a8c-12c245cfc43f" providerId="ADAL" clId="{7325EA7F-54B2-4272-95A1-943B489928B8}" dt="2022-10-14T10:52:12.019" v="848" actId="1036"/>
      <pc:docMkLst>
        <pc:docMk/>
      </pc:docMkLst>
      <pc:sldChg chg="modSp mod">
        <pc:chgData name="Els Philips" userId="887af43b-65a2-4b37-8a8c-12c245cfc43f" providerId="ADAL" clId="{7325EA7F-54B2-4272-95A1-943B489928B8}" dt="2022-10-14T10:43:53.960" v="56" actId="20577"/>
        <pc:sldMkLst>
          <pc:docMk/>
          <pc:sldMk cId="0" sldId="734"/>
        </pc:sldMkLst>
        <pc:spChg chg="mod">
          <ac:chgData name="Els Philips" userId="887af43b-65a2-4b37-8a8c-12c245cfc43f" providerId="ADAL" clId="{7325EA7F-54B2-4272-95A1-943B489928B8}" dt="2022-10-14T10:43:53.960" v="56" actId="20577"/>
          <ac:spMkLst>
            <pc:docMk/>
            <pc:sldMk cId="0" sldId="734"/>
            <ac:spMk id="3" creationId="{68BA6D29-65A4-46E8-94F3-F77630C69C5C}"/>
          </ac:spMkLst>
        </pc:spChg>
      </pc:sldChg>
      <pc:sldChg chg="addSp delSp modSp mod">
        <pc:chgData name="Els Philips" userId="887af43b-65a2-4b37-8a8c-12c245cfc43f" providerId="ADAL" clId="{7325EA7F-54B2-4272-95A1-943B489928B8}" dt="2022-10-14T10:46:18.967" v="339"/>
        <pc:sldMkLst>
          <pc:docMk/>
          <pc:sldMk cId="0" sldId="735"/>
        </pc:sldMkLst>
        <pc:spChg chg="mod">
          <ac:chgData name="Els Philips" userId="887af43b-65a2-4b37-8a8c-12c245cfc43f" providerId="ADAL" clId="{7325EA7F-54B2-4272-95A1-943B489928B8}" dt="2022-10-14T10:46:15.231" v="337" actId="6549"/>
          <ac:spMkLst>
            <pc:docMk/>
            <pc:sldMk cId="0" sldId="735"/>
            <ac:spMk id="2" creationId="{31923347-CB3D-6FF5-3CC9-CC03CE1D17DD}"/>
          </ac:spMkLst>
        </pc:spChg>
        <pc:spChg chg="mod">
          <ac:chgData name="Els Philips" userId="887af43b-65a2-4b37-8a8c-12c245cfc43f" providerId="ADAL" clId="{7325EA7F-54B2-4272-95A1-943B489928B8}" dt="2022-10-14T10:44:25.300" v="134" actId="20577"/>
          <ac:spMkLst>
            <pc:docMk/>
            <pc:sldMk cId="0" sldId="735"/>
            <ac:spMk id="6" creationId="{C0A33C8D-FEFB-661A-E1C3-7598BA40524D}"/>
          </ac:spMkLst>
        </pc:spChg>
        <pc:spChg chg="mod">
          <ac:chgData name="Els Philips" userId="887af43b-65a2-4b37-8a8c-12c245cfc43f" providerId="ADAL" clId="{7325EA7F-54B2-4272-95A1-943B489928B8}" dt="2022-10-14T10:45:42.127" v="228" actId="20577"/>
          <ac:spMkLst>
            <pc:docMk/>
            <pc:sldMk cId="0" sldId="735"/>
            <ac:spMk id="7" creationId="{B97424DB-C81E-F1E3-ED27-3CAFA5A875F2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14" creationId="{83F58441-EAE0-EB6E-0911-CFD07719D054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15" creationId="{F96C540A-FE47-73C8-0662-3B97340DABB6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16" creationId="{381FFA32-D714-3DF5-ED7A-1FE6E0CE6C82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17" creationId="{EA690348-A579-E072-B281-AD0A8BD9B049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22" creationId="{A30504D9-427A-9FE5-AA09-59AD8EF791BC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23" creationId="{FB2BEB59-6180-EA7C-3F50-B20253BE9652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24" creationId="{553F9069-C770-9D10-1051-A65B619DF324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25" creationId="{EB9707C8-EBC9-EC35-BB90-0A60063B9888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29" creationId="{A0E0AE85-A9F4-BCE4-8371-F0DB17A302D9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30" creationId="{146FA62D-DD46-C384-2582-47689FE3918E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31" creationId="{1B22F904-B40A-F4C4-6A8C-EFCF359488B9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32" creationId="{2BE111FB-4C24-8FA6-4446-4662D006248B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36" creationId="{E59267A4-7DD3-7014-7F27-8CA1EBEFD84E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37" creationId="{663EA3A9-2EB7-F258-F39F-404D2316E536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38" creationId="{1DC850A3-6B2B-80EF-DF14-247A1301F503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39" creationId="{FD6FFAC4-96F6-ED95-0F76-6BD83259FF1C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43" creationId="{A74D58B6-EE32-60E8-0B33-1EFAC3B721D7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44" creationId="{BC375D60-E401-272A-024E-AD9054B2CAB3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45" creationId="{BF4EE0E0-1F20-9ABF-0778-AC470819D418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46" creationId="{896EC468-2FA3-170A-9E3A-D8205B073829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50" creationId="{E019E767-2897-A1A1-D971-324B36D885F2}"/>
          </ac:spMkLst>
        </pc:spChg>
        <pc:spChg chg="mod">
          <ac:chgData name="Els Philips" userId="887af43b-65a2-4b37-8a8c-12c245cfc43f" providerId="ADAL" clId="{7325EA7F-54B2-4272-95A1-943B489928B8}" dt="2022-10-14T10:46:18.967" v="339"/>
          <ac:spMkLst>
            <pc:docMk/>
            <pc:sldMk cId="0" sldId="735"/>
            <ac:spMk id="51" creationId="{7F919988-D16C-6303-E426-8567854C4304}"/>
          </ac:spMkLst>
        </pc:spChg>
        <pc:spChg chg="mod">
          <ac:chgData name="Els Philips" userId="887af43b-65a2-4b37-8a8c-12c245cfc43f" providerId="ADAL" clId="{7325EA7F-54B2-4272-95A1-943B489928B8}" dt="2022-10-14T10:44:08.486" v="83" actId="20577"/>
          <ac:spMkLst>
            <pc:docMk/>
            <pc:sldMk cId="0" sldId="735"/>
            <ac:spMk id="280580" creationId="{F2C7FD34-7CB8-4820-A251-5BE25B942BA6}"/>
          </ac:spMkLst>
        </pc:spChg>
        <pc:spChg chg="mod">
          <ac:chgData name="Els Philips" userId="887af43b-65a2-4b37-8a8c-12c245cfc43f" providerId="ADAL" clId="{7325EA7F-54B2-4272-95A1-943B489928B8}" dt="2022-10-14T10:43:03.407" v="0" actId="2711"/>
          <ac:spMkLst>
            <pc:docMk/>
            <pc:sldMk cId="0" sldId="735"/>
            <ac:spMk id="280582" creationId="{E698AE80-3808-43D6-A88E-E0452932E5AB}"/>
          </ac:spMkLst>
        </pc:spChg>
        <pc:grpChg chg="add mod">
          <ac:chgData name="Els Philips" userId="887af43b-65a2-4b37-8a8c-12c245cfc43f" providerId="ADAL" clId="{7325EA7F-54B2-4272-95A1-943B489928B8}" dt="2022-10-14T10:46:18.967" v="339"/>
          <ac:grpSpMkLst>
            <pc:docMk/>
            <pc:sldMk cId="0" sldId="735"/>
            <ac:grpSpMk id="8" creationId="{6EF0D0BE-BBB1-08FA-6933-BBCD199E9B32}"/>
          </ac:grpSpMkLst>
        </pc:grpChg>
        <pc:grpChg chg="mod">
          <ac:chgData name="Els Philips" userId="887af43b-65a2-4b37-8a8c-12c245cfc43f" providerId="ADAL" clId="{7325EA7F-54B2-4272-95A1-943B489928B8}" dt="2022-10-14T10:46:18.967" v="339"/>
          <ac:grpSpMkLst>
            <pc:docMk/>
            <pc:sldMk cId="0" sldId="735"/>
            <ac:grpSpMk id="9" creationId="{1E61990A-5892-DB19-1B60-534079519742}"/>
          </ac:grpSpMkLst>
        </pc:grpChg>
        <pc:grpChg chg="mod">
          <ac:chgData name="Els Philips" userId="887af43b-65a2-4b37-8a8c-12c245cfc43f" providerId="ADAL" clId="{7325EA7F-54B2-4272-95A1-943B489928B8}" dt="2022-10-14T10:46:18.967" v="339"/>
          <ac:grpSpMkLst>
            <pc:docMk/>
            <pc:sldMk cId="0" sldId="735"/>
            <ac:grpSpMk id="42" creationId="{0A032DC6-97EC-98E0-F691-6AF16A79F31A}"/>
          </ac:grpSpMkLst>
        </pc:grpChg>
        <pc:grpChg chg="mod">
          <ac:chgData name="Els Philips" userId="887af43b-65a2-4b37-8a8c-12c245cfc43f" providerId="ADAL" clId="{7325EA7F-54B2-4272-95A1-943B489928B8}" dt="2022-10-14T10:46:18.967" v="339"/>
          <ac:grpSpMkLst>
            <pc:docMk/>
            <pc:sldMk cId="0" sldId="735"/>
            <ac:grpSpMk id="47" creationId="{1A299AD4-DBE8-6D12-F491-B6F177A80823}"/>
          </ac:grpSpMkLst>
        </pc:grpChg>
        <pc:grpChg chg="del">
          <ac:chgData name="Els Philips" userId="887af43b-65a2-4b37-8a8c-12c245cfc43f" providerId="ADAL" clId="{7325EA7F-54B2-4272-95A1-943B489928B8}" dt="2022-10-14T10:46:18.440" v="338" actId="478"/>
          <ac:grpSpMkLst>
            <pc:docMk/>
            <pc:sldMk cId="0" sldId="735"/>
            <ac:grpSpMk id="280579" creationId="{AB694528-C262-4589-B74C-7700B90D7F3B}"/>
          </ac:grpSpMkLst>
        </pc:grp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10" creationId="{63E0FB03-BBD6-1118-4F63-F668E1B481E0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11" creationId="{C05F813D-FDDD-FD46-127B-412F56507F58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12" creationId="{8DC2D828-E931-3342-069B-50CF3FD13B61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13" creationId="{AB01500E-3EA9-5900-DDD7-27A4AB595130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18" creationId="{D84CEC84-9CA0-85A9-4CF5-A90D78EADEA8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20" creationId="{34CBD8A6-5C02-DB34-8249-188FAF3F80B9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21" creationId="{D9A6BB27-0AF0-D3C5-3959-285BC1FB7814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26" creationId="{FA053625-2053-C74B-1F54-C6548BF43983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27" creationId="{BEF6CF9E-5B29-E40F-C933-36F733C51BC4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28" creationId="{708412AC-E46A-5394-4AC7-7AF74843621B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33" creationId="{533BE592-6874-8704-57AF-85B28416F4E6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34" creationId="{F8C33C7B-1B16-33EB-2F0B-D9C8D6171EF1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35" creationId="{84280D57-9DDC-4EDD-FC3C-3B1747BAFEA0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40" creationId="{B8334EDE-8629-4E1A-EC39-044FBC40D864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41" creationId="{CAEF67F9-E792-0C53-E29D-952A4A47A5CC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48" creationId="{927EBFE8-D725-EC2E-1E3C-57224FF0B298}"/>
          </ac:cxnSpMkLst>
        </pc:cxnChg>
        <pc:cxnChg chg="mod">
          <ac:chgData name="Els Philips" userId="887af43b-65a2-4b37-8a8c-12c245cfc43f" providerId="ADAL" clId="{7325EA7F-54B2-4272-95A1-943B489928B8}" dt="2022-10-14T10:46:18.967" v="339"/>
          <ac:cxnSpMkLst>
            <pc:docMk/>
            <pc:sldMk cId="0" sldId="735"/>
            <ac:cxnSpMk id="49" creationId="{97ECF652-286B-F796-180C-285680ECC573}"/>
          </ac:cxnSpMkLst>
        </pc:cxnChg>
      </pc:sldChg>
      <pc:sldChg chg="addSp delSp modSp mod">
        <pc:chgData name="Els Philips" userId="887af43b-65a2-4b37-8a8c-12c245cfc43f" providerId="ADAL" clId="{7325EA7F-54B2-4272-95A1-943B489928B8}" dt="2022-10-14T10:48:19.428" v="580" actId="20577"/>
        <pc:sldMkLst>
          <pc:docMk/>
          <pc:sldMk cId="3617122897" sldId="2003"/>
        </pc:sldMkLst>
        <pc:spChg chg="mod">
          <ac:chgData name="Els Philips" userId="887af43b-65a2-4b37-8a8c-12c245cfc43f" providerId="ADAL" clId="{7325EA7F-54B2-4272-95A1-943B489928B8}" dt="2022-10-14T10:48:19.428" v="580" actId="20577"/>
          <ac:spMkLst>
            <pc:docMk/>
            <pc:sldMk cId="3617122897" sldId="2003"/>
            <ac:spMk id="2" creationId="{31923347-CB3D-6FF5-3CC9-CC03CE1D17DD}"/>
          </ac:spMkLst>
        </pc:spChg>
        <pc:spChg chg="mod">
          <ac:chgData name="Els Philips" userId="887af43b-65a2-4b37-8a8c-12c245cfc43f" providerId="ADAL" clId="{7325EA7F-54B2-4272-95A1-943B489928B8}" dt="2022-10-14T10:47:35.224" v="469" actId="20577"/>
          <ac:spMkLst>
            <pc:docMk/>
            <pc:sldMk cId="3617122897" sldId="2003"/>
            <ac:spMk id="6" creationId="{C0A33C8D-FEFB-661A-E1C3-7598BA40524D}"/>
          </ac:spMkLst>
        </pc:spChg>
        <pc:spChg chg="mod">
          <ac:chgData name="Els Philips" userId="887af43b-65a2-4b37-8a8c-12c245cfc43f" providerId="ADAL" clId="{7325EA7F-54B2-4272-95A1-943B489928B8}" dt="2022-10-14T10:48:06.752" v="546" actId="20577"/>
          <ac:spMkLst>
            <pc:docMk/>
            <pc:sldMk cId="3617122897" sldId="2003"/>
            <ac:spMk id="7" creationId="{B97424DB-C81E-F1E3-ED27-3CAFA5A875F2}"/>
          </ac:spMkLst>
        </pc:spChg>
        <pc:spChg chg="mod">
          <ac:chgData name="Els Philips" userId="887af43b-65a2-4b37-8a8c-12c245cfc43f" providerId="ADAL" clId="{7325EA7F-54B2-4272-95A1-943B489928B8}" dt="2022-10-14T10:43:09.442" v="1" actId="2711"/>
          <ac:spMkLst>
            <pc:docMk/>
            <pc:sldMk cId="3617122897" sldId="2003"/>
            <ac:spMk id="9" creationId="{FC0C969E-79F3-4B5C-35D4-C8B1B2E4A13D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16" creationId="{26D4AF18-A42B-F73C-E1C3-B981F29B4469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17" creationId="{F0E96045-E33C-F18F-556D-363EB4A92A41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18" creationId="{B1C6D0DF-7C54-6A0B-EB0E-C9E1C6DD0C75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20" creationId="{526BF494-75E2-CE2D-330A-FDE8837C5977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24" creationId="{8217B5C0-3CD1-B718-4E99-64556219F607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25" creationId="{39E97F19-AF61-1D02-4620-286C02EB15EC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26" creationId="{C1C5EB80-B3B2-0B5F-8516-99C2D3A2C4E9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27" creationId="{9140287B-BB0B-BACF-F156-A7A633BCADDC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31" creationId="{E4D94507-1FAE-E9C4-2835-A2F66E908813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32" creationId="{A9C07E9B-B1F9-69CC-4976-34703A63C44A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33" creationId="{F7457B94-B964-A9FD-6EBC-0CF5F6A8DE0F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34" creationId="{A50B6AE8-3002-CBAA-7DE2-C7AA35F87A48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38" creationId="{8BECA042-EB95-5293-1874-430B9AACB320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39" creationId="{6DBDE91B-A579-0B68-9CC6-B967680ECE31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40" creationId="{9E02FE56-B2D7-1CF8-C5F8-26F1D7247DF9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41" creationId="{9335B57E-AE6A-7162-9B6A-DA4CABBCA5A9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45" creationId="{8D2C0335-6149-407E-F834-F000E8D589BB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46" creationId="{D422EA20-E21C-757C-90CD-426D6B2B21FE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47" creationId="{5FDEAB60-3400-24C0-B2BA-5ED969DC33CE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48" creationId="{E0270B67-617B-B7B5-93FD-27D60B3882DE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52" creationId="{1767475B-A25F-53F1-A3EB-53387A0F75AF}"/>
          </ac:spMkLst>
        </pc:spChg>
        <pc:spChg chg="mod">
          <ac:chgData name="Els Philips" userId="887af43b-65a2-4b37-8a8c-12c245cfc43f" providerId="ADAL" clId="{7325EA7F-54B2-4272-95A1-943B489928B8}" dt="2022-10-14T10:46:26.286" v="341"/>
          <ac:spMkLst>
            <pc:docMk/>
            <pc:sldMk cId="3617122897" sldId="2003"/>
            <ac:spMk id="53" creationId="{4E458855-893D-94F8-4085-9DAF0EABB6AB}"/>
          </ac:spMkLst>
        </pc:spChg>
        <pc:spChg chg="mod">
          <ac:chgData name="Els Philips" userId="887af43b-65a2-4b37-8a8c-12c245cfc43f" providerId="ADAL" clId="{7325EA7F-54B2-4272-95A1-943B489928B8}" dt="2022-10-14T10:47:11.462" v="405" actId="20577"/>
          <ac:spMkLst>
            <pc:docMk/>
            <pc:sldMk cId="3617122897" sldId="2003"/>
            <ac:spMk id="280580" creationId="{F2C7FD34-7CB8-4820-A251-5BE25B942BA6}"/>
          </ac:spMkLst>
        </pc:spChg>
        <pc:grpChg chg="add mod">
          <ac:chgData name="Els Philips" userId="887af43b-65a2-4b37-8a8c-12c245cfc43f" providerId="ADAL" clId="{7325EA7F-54B2-4272-95A1-943B489928B8}" dt="2022-10-14T10:46:26.286" v="341"/>
          <ac:grpSpMkLst>
            <pc:docMk/>
            <pc:sldMk cId="3617122897" sldId="2003"/>
            <ac:grpSpMk id="10" creationId="{9437E39E-A138-3275-4A36-34F34AF61703}"/>
          </ac:grpSpMkLst>
        </pc:grpChg>
        <pc:grpChg chg="mod">
          <ac:chgData name="Els Philips" userId="887af43b-65a2-4b37-8a8c-12c245cfc43f" providerId="ADAL" clId="{7325EA7F-54B2-4272-95A1-943B489928B8}" dt="2022-10-14T10:46:26.286" v="341"/>
          <ac:grpSpMkLst>
            <pc:docMk/>
            <pc:sldMk cId="3617122897" sldId="2003"/>
            <ac:grpSpMk id="11" creationId="{48A77787-5803-924A-117A-815A27957ABE}"/>
          </ac:grpSpMkLst>
        </pc:grpChg>
        <pc:grpChg chg="mod">
          <ac:chgData name="Els Philips" userId="887af43b-65a2-4b37-8a8c-12c245cfc43f" providerId="ADAL" clId="{7325EA7F-54B2-4272-95A1-943B489928B8}" dt="2022-10-14T10:46:26.286" v="341"/>
          <ac:grpSpMkLst>
            <pc:docMk/>
            <pc:sldMk cId="3617122897" sldId="2003"/>
            <ac:grpSpMk id="44" creationId="{59CCC36C-98E8-D809-099B-3EB07711B21F}"/>
          </ac:grpSpMkLst>
        </pc:grpChg>
        <pc:grpChg chg="mod">
          <ac:chgData name="Els Philips" userId="887af43b-65a2-4b37-8a8c-12c245cfc43f" providerId="ADAL" clId="{7325EA7F-54B2-4272-95A1-943B489928B8}" dt="2022-10-14T10:46:26.286" v="341"/>
          <ac:grpSpMkLst>
            <pc:docMk/>
            <pc:sldMk cId="3617122897" sldId="2003"/>
            <ac:grpSpMk id="49" creationId="{DD715975-C27E-883F-6949-668766736026}"/>
          </ac:grpSpMkLst>
        </pc:grpChg>
        <pc:grpChg chg="del">
          <ac:chgData name="Els Philips" userId="887af43b-65a2-4b37-8a8c-12c245cfc43f" providerId="ADAL" clId="{7325EA7F-54B2-4272-95A1-943B489928B8}" dt="2022-10-14T10:46:25.920" v="340" actId="478"/>
          <ac:grpSpMkLst>
            <pc:docMk/>
            <pc:sldMk cId="3617122897" sldId="2003"/>
            <ac:grpSpMk id="280579" creationId="{AB694528-C262-4589-B74C-7700B90D7F3B}"/>
          </ac:grpSpMkLst>
        </pc:grp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12" creationId="{3CF88A05-77E5-77BA-D57C-E1CBC2BA5C17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13" creationId="{727C377C-B5B6-E8CB-4E42-F42ABF9BEA6A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14" creationId="{65FC464C-AB6A-626F-89F1-B2E12156C07E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15" creationId="{37111CC1-3BE9-187E-A472-D194C011EA73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21" creationId="{A08F155A-153B-80BF-34EA-AA7284DA887F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22" creationId="{164DC25B-446A-0C85-856D-013B49A82948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23" creationId="{90813317-A6B5-39C9-A2FD-74F06041CA7C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28" creationId="{59569073-8204-C604-9F1A-09555E15FD91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29" creationId="{9FAD8E79-37AC-FC8B-3115-DB35EEC8A580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30" creationId="{0CB08E04-FE6A-2E27-B0F5-F0A9022DBC7E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35" creationId="{873C08BE-36AC-1EB6-ACFB-650475AC10A7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36" creationId="{641F74A8-E748-92C0-7F20-B2CC735E9016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37" creationId="{103E6C8E-BE2D-C2F2-C7D0-39B9E831C4B2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42" creationId="{2E0D33DF-A755-A218-4AD2-1A9EC9E65D29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43" creationId="{5F5A10C4-40EF-7AD2-B953-C900AE4DB297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50" creationId="{A453C4D6-453A-CFB6-1177-3EE93D3D759F}"/>
          </ac:cxnSpMkLst>
        </pc:cxnChg>
        <pc:cxnChg chg="mod">
          <ac:chgData name="Els Philips" userId="887af43b-65a2-4b37-8a8c-12c245cfc43f" providerId="ADAL" clId="{7325EA7F-54B2-4272-95A1-943B489928B8}" dt="2022-10-14T10:46:26.286" v="341"/>
          <ac:cxnSpMkLst>
            <pc:docMk/>
            <pc:sldMk cId="3617122897" sldId="2003"/>
            <ac:cxnSpMk id="51" creationId="{1476D91A-6A5E-C278-C842-D439342AC7EF}"/>
          </ac:cxnSpMkLst>
        </pc:cxnChg>
      </pc:sldChg>
      <pc:sldChg chg="addSp delSp modSp mod">
        <pc:chgData name="Els Philips" userId="887af43b-65a2-4b37-8a8c-12c245cfc43f" providerId="ADAL" clId="{7325EA7F-54B2-4272-95A1-943B489928B8}" dt="2022-10-14T10:52:12.019" v="848" actId="1036"/>
        <pc:sldMkLst>
          <pc:docMk/>
          <pc:sldMk cId="1081305947" sldId="2004"/>
        </pc:sldMkLst>
        <pc:spChg chg="mod">
          <ac:chgData name="Els Philips" userId="887af43b-65a2-4b37-8a8c-12c245cfc43f" providerId="ADAL" clId="{7325EA7F-54B2-4272-95A1-943B489928B8}" dt="2022-10-14T10:52:12.019" v="848" actId="1036"/>
          <ac:spMkLst>
            <pc:docMk/>
            <pc:sldMk cId="1081305947" sldId="2004"/>
            <ac:spMk id="2" creationId="{31923347-CB3D-6FF5-3CC9-CC03CE1D17DD}"/>
          </ac:spMkLst>
        </pc:spChg>
        <pc:spChg chg="mod">
          <ac:chgData name="Els Philips" userId="887af43b-65a2-4b37-8a8c-12c245cfc43f" providerId="ADAL" clId="{7325EA7F-54B2-4272-95A1-943B489928B8}" dt="2022-10-14T10:51:55.559" v="837" actId="20577"/>
          <ac:spMkLst>
            <pc:docMk/>
            <pc:sldMk cId="1081305947" sldId="2004"/>
            <ac:spMk id="6" creationId="{C0A33C8D-FEFB-661A-E1C3-7598BA40524D}"/>
          </ac:spMkLst>
        </pc:spChg>
        <pc:spChg chg="mod">
          <ac:chgData name="Els Philips" userId="887af43b-65a2-4b37-8a8c-12c245cfc43f" providerId="ADAL" clId="{7325EA7F-54B2-4272-95A1-943B489928B8}" dt="2022-10-14T10:50:42.910" v="765" actId="20577"/>
          <ac:spMkLst>
            <pc:docMk/>
            <pc:sldMk cId="1081305947" sldId="2004"/>
            <ac:spMk id="7" creationId="{B97424DB-C81E-F1E3-ED27-3CAFA5A875F2}"/>
          </ac:spMkLst>
        </pc:spChg>
        <pc:spChg chg="mod">
          <ac:chgData name="Els Philips" userId="887af43b-65a2-4b37-8a8c-12c245cfc43f" providerId="ADAL" clId="{7325EA7F-54B2-4272-95A1-943B489928B8}" dt="2022-10-14T10:43:16.277" v="2" actId="2711"/>
          <ac:spMkLst>
            <pc:docMk/>
            <pc:sldMk cId="1081305947" sldId="2004"/>
            <ac:spMk id="11" creationId="{8D460E56-72E3-7D63-FF0A-41FE6E5D6B5E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16" creationId="{01ABC7EC-0981-EF6D-82C8-C14DEBCFF602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17" creationId="{870AA889-D7D9-C508-E646-C64A76DC5575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18" creationId="{DFE2048D-B751-DC08-80D6-7F5A8C044505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20" creationId="{34D18184-EBB8-C7DB-03A6-16F8DA51B495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24" creationId="{18F15783-04A6-53CA-FD96-A197F42813D8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25" creationId="{4227BE7D-6F0D-37C7-6B82-D3C3C18CE129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26" creationId="{1FC769BD-898B-D059-60CE-1F8E33256EF0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27" creationId="{D51C4A29-AE7D-7E25-8BDE-4144E46DBB7E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31" creationId="{6575B51B-6C5A-FBAA-3CAE-B7EFFFBDAB94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32" creationId="{1A3C4B64-A9FD-BCA4-CA61-A256AA6F9B42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33" creationId="{87AD6166-BFD8-9897-7ADC-F62C03289F2C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34" creationId="{BEB9C6BC-6E77-87ED-F5D3-568BAE3B67C0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38" creationId="{971AD482-279F-88EA-7E1C-9356C71FC126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39" creationId="{EA850AE3-0A24-918D-9CAB-801A9384A92C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40" creationId="{BAE20FE0-0F4E-5A7D-9D84-F38FF48E83CA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41" creationId="{2DD302C6-96B6-1DF5-ECF8-7ED1DD5ED3F5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45" creationId="{6B27800C-D229-E580-001E-063F830709B6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46" creationId="{1757001E-C6F8-8C52-FC6F-737CCE5DB395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47" creationId="{79F90F0E-C860-F8B1-FF02-76F20B04DC56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48" creationId="{E7CE5E87-F525-6AE8-E431-9C71D92B3B48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52" creationId="{7E9F062E-A938-084E-01EE-2CE47C7F5EDF}"/>
          </ac:spMkLst>
        </pc:spChg>
        <pc:spChg chg="mod">
          <ac:chgData name="Els Philips" userId="887af43b-65a2-4b37-8a8c-12c245cfc43f" providerId="ADAL" clId="{7325EA7F-54B2-4272-95A1-943B489928B8}" dt="2022-10-14T10:48:25.957" v="582"/>
          <ac:spMkLst>
            <pc:docMk/>
            <pc:sldMk cId="1081305947" sldId="2004"/>
            <ac:spMk id="53" creationId="{3F27E0C4-B632-485E-C4FD-DF4BC8F99E1B}"/>
          </ac:spMkLst>
        </pc:spChg>
        <pc:spChg chg="mod">
          <ac:chgData name="Els Philips" userId="887af43b-65a2-4b37-8a8c-12c245cfc43f" providerId="ADAL" clId="{7325EA7F-54B2-4272-95A1-943B489928B8}" dt="2022-10-14T10:49:20.503" v="638" actId="20577"/>
          <ac:spMkLst>
            <pc:docMk/>
            <pc:sldMk cId="1081305947" sldId="2004"/>
            <ac:spMk id="280580" creationId="{F2C7FD34-7CB8-4820-A251-5BE25B942BA6}"/>
          </ac:spMkLst>
        </pc:spChg>
        <pc:grpChg chg="add mod">
          <ac:chgData name="Els Philips" userId="887af43b-65a2-4b37-8a8c-12c245cfc43f" providerId="ADAL" clId="{7325EA7F-54B2-4272-95A1-943B489928B8}" dt="2022-10-14T10:48:25.957" v="582"/>
          <ac:grpSpMkLst>
            <pc:docMk/>
            <pc:sldMk cId="1081305947" sldId="2004"/>
            <ac:grpSpMk id="8" creationId="{03C98971-7FB6-2022-3438-802AACD14DF5}"/>
          </ac:grpSpMkLst>
        </pc:grpChg>
        <pc:grpChg chg="mod">
          <ac:chgData name="Els Philips" userId="887af43b-65a2-4b37-8a8c-12c245cfc43f" providerId="ADAL" clId="{7325EA7F-54B2-4272-95A1-943B489928B8}" dt="2022-10-14T10:48:25.957" v="582"/>
          <ac:grpSpMkLst>
            <pc:docMk/>
            <pc:sldMk cId="1081305947" sldId="2004"/>
            <ac:grpSpMk id="9" creationId="{DECDAD4C-D3A7-13C8-2398-565B63469535}"/>
          </ac:grpSpMkLst>
        </pc:grpChg>
        <pc:grpChg chg="mod">
          <ac:chgData name="Els Philips" userId="887af43b-65a2-4b37-8a8c-12c245cfc43f" providerId="ADAL" clId="{7325EA7F-54B2-4272-95A1-943B489928B8}" dt="2022-10-14T10:48:25.957" v="582"/>
          <ac:grpSpMkLst>
            <pc:docMk/>
            <pc:sldMk cId="1081305947" sldId="2004"/>
            <ac:grpSpMk id="44" creationId="{F806C1DC-5119-7BFD-589A-B0E9E4D91D4A}"/>
          </ac:grpSpMkLst>
        </pc:grpChg>
        <pc:grpChg chg="mod">
          <ac:chgData name="Els Philips" userId="887af43b-65a2-4b37-8a8c-12c245cfc43f" providerId="ADAL" clId="{7325EA7F-54B2-4272-95A1-943B489928B8}" dt="2022-10-14T10:48:25.957" v="582"/>
          <ac:grpSpMkLst>
            <pc:docMk/>
            <pc:sldMk cId="1081305947" sldId="2004"/>
            <ac:grpSpMk id="49" creationId="{42E3B66F-35A5-50D5-87B3-AF17CB08901C}"/>
          </ac:grpSpMkLst>
        </pc:grpChg>
        <pc:grpChg chg="del">
          <ac:chgData name="Els Philips" userId="887af43b-65a2-4b37-8a8c-12c245cfc43f" providerId="ADAL" clId="{7325EA7F-54B2-4272-95A1-943B489928B8}" dt="2022-10-14T10:48:25.356" v="581" actId="478"/>
          <ac:grpSpMkLst>
            <pc:docMk/>
            <pc:sldMk cId="1081305947" sldId="2004"/>
            <ac:grpSpMk id="280579" creationId="{AB694528-C262-4589-B74C-7700B90D7F3B}"/>
          </ac:grpSpMkLst>
        </pc:grp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12" creationId="{3E37CBEB-ADA6-EAAC-C8F7-62DADCC15F53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13" creationId="{2BC85CD5-0873-2371-E9A2-C96B6E20B93D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14" creationId="{749655AA-A89C-7719-3214-951451840108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15" creationId="{B678A005-E7D2-279A-21AE-7CDAF934EBB5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21" creationId="{AA1678A3-C192-ECAC-A22D-701BE2552339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22" creationId="{8FD5E493-EF87-74F7-4F66-758700895399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23" creationId="{57F5A1B4-13C5-ADC8-9F89-10B34276A2B4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28" creationId="{4A7983CC-4B80-2D59-A746-E67A39A43A84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29" creationId="{364D11BD-36A2-94EB-0C71-89025854339F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30" creationId="{1BEF1C20-3CDE-6BD4-13D6-8CFC00F8BCC7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35" creationId="{73D3B69E-DBEF-40B1-CB47-A651C2A243B7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36" creationId="{01224F6D-7314-F3BF-6570-5D5F0879C522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37" creationId="{5F88DBCC-289A-8EF3-EE34-7A47D4E0A885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42" creationId="{AA68AD99-01D7-59C0-629B-9A586DC273C1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43" creationId="{7F4A630F-02F0-34AE-E9FD-C893B8A8554E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50" creationId="{F0F51C53-C3B3-4718-ECFA-7F169BAE02BB}"/>
          </ac:cxnSpMkLst>
        </pc:cxnChg>
        <pc:cxnChg chg="mod">
          <ac:chgData name="Els Philips" userId="887af43b-65a2-4b37-8a8c-12c245cfc43f" providerId="ADAL" clId="{7325EA7F-54B2-4272-95A1-943B489928B8}" dt="2022-10-14T10:48:25.957" v="582"/>
          <ac:cxnSpMkLst>
            <pc:docMk/>
            <pc:sldMk cId="1081305947" sldId="2004"/>
            <ac:cxnSpMk id="51" creationId="{523DD2D2-1458-0B72-7C26-E65798D670F5}"/>
          </ac:cxnSpMkLst>
        </pc:cxnChg>
      </pc:sldChg>
    </pc:docChg>
  </pc:docChgLst>
  <pc:docChgLst>
    <pc:chgData name="Els Philips" userId="887af43b-65a2-4b37-8a8c-12c245cfc43f" providerId="ADAL" clId="{A07A0FB6-1F79-4E6A-B4DD-DB98F358FECB}"/>
    <pc:docChg chg="modSld">
      <pc:chgData name="Els Philips" userId="887af43b-65a2-4b37-8a8c-12c245cfc43f" providerId="ADAL" clId="{A07A0FB6-1F79-4E6A-B4DD-DB98F358FECB}" dt="2022-11-29T15:20:45.113" v="0" actId="20577"/>
      <pc:docMkLst>
        <pc:docMk/>
      </pc:docMkLst>
      <pc:sldChg chg="modSp mod">
        <pc:chgData name="Els Philips" userId="887af43b-65a2-4b37-8a8c-12c245cfc43f" providerId="ADAL" clId="{A07A0FB6-1F79-4E6A-B4DD-DB98F358FECB}" dt="2022-11-29T15:20:45.113" v="0" actId="20577"/>
        <pc:sldMkLst>
          <pc:docMk/>
          <pc:sldMk cId="3617122897" sldId="2003"/>
        </pc:sldMkLst>
        <pc:spChg chg="mod">
          <ac:chgData name="Els Philips" userId="887af43b-65a2-4b37-8a8c-12c245cfc43f" providerId="ADAL" clId="{A07A0FB6-1F79-4E6A-B4DD-DB98F358FECB}" dt="2022-11-29T15:20:45.113" v="0" actId="20577"/>
          <ac:spMkLst>
            <pc:docMk/>
            <pc:sldMk cId="3617122897" sldId="2003"/>
            <ac:spMk id="6" creationId="{C0A33C8D-FEFB-661A-E1C3-7598BA40524D}"/>
          </ac:spMkLst>
        </pc:spChg>
      </pc:sldChg>
    </pc:docChg>
  </pc:docChgLst>
  <pc:docChgLst>
    <pc:chgData name="Els Philips" userId="887af43b-65a2-4b37-8a8c-12c245cfc43f" providerId="ADAL" clId="{97CE2D1F-D0CE-402F-B210-3EFB6BA0FC08}"/>
    <pc:docChg chg="custSel modSld">
      <pc:chgData name="Els Philips" userId="887af43b-65a2-4b37-8a8c-12c245cfc43f" providerId="ADAL" clId="{97CE2D1F-D0CE-402F-B210-3EFB6BA0FC08}" dt="2023-04-12T13:04:21.572" v="91" actId="6549"/>
      <pc:docMkLst>
        <pc:docMk/>
      </pc:docMkLst>
      <pc:sldChg chg="modSp mod">
        <pc:chgData name="Els Philips" userId="887af43b-65a2-4b37-8a8c-12c245cfc43f" providerId="ADAL" clId="{97CE2D1F-D0CE-402F-B210-3EFB6BA0FC08}" dt="2023-04-12T13:02:59.145" v="1" actId="20577"/>
        <pc:sldMkLst>
          <pc:docMk/>
          <pc:sldMk cId="0" sldId="733"/>
        </pc:sldMkLst>
        <pc:spChg chg="mod">
          <ac:chgData name="Els Philips" userId="887af43b-65a2-4b37-8a8c-12c245cfc43f" providerId="ADAL" clId="{97CE2D1F-D0CE-402F-B210-3EFB6BA0FC08}" dt="2023-04-12T13:02:59.145" v="1" actId="20577"/>
          <ac:spMkLst>
            <pc:docMk/>
            <pc:sldMk cId="0" sldId="733"/>
            <ac:spMk id="3" creationId="{C3425CDE-3FB1-4E1F-BDE3-F57532179E04}"/>
          </ac:spMkLst>
        </pc:spChg>
      </pc:sldChg>
      <pc:sldChg chg="modSp mod">
        <pc:chgData name="Els Philips" userId="887af43b-65a2-4b37-8a8c-12c245cfc43f" providerId="ADAL" clId="{97CE2D1F-D0CE-402F-B210-3EFB6BA0FC08}" dt="2023-04-12T13:03:06.506" v="2" actId="6549"/>
        <pc:sldMkLst>
          <pc:docMk/>
          <pc:sldMk cId="0" sldId="734"/>
        </pc:sldMkLst>
        <pc:spChg chg="mod">
          <ac:chgData name="Els Philips" userId="887af43b-65a2-4b37-8a8c-12c245cfc43f" providerId="ADAL" clId="{97CE2D1F-D0CE-402F-B210-3EFB6BA0FC08}" dt="2023-04-12T13:03:06.506" v="2" actId="6549"/>
          <ac:spMkLst>
            <pc:docMk/>
            <pc:sldMk cId="0" sldId="734"/>
            <ac:spMk id="3" creationId="{68BA6D29-65A4-46E8-94F3-F77630C69C5C}"/>
          </ac:spMkLst>
        </pc:spChg>
      </pc:sldChg>
      <pc:sldChg chg="modSp mod modNotesTx">
        <pc:chgData name="Els Philips" userId="887af43b-65a2-4b37-8a8c-12c245cfc43f" providerId="ADAL" clId="{97CE2D1F-D0CE-402F-B210-3EFB6BA0FC08}" dt="2023-04-12T13:04:21.572" v="91" actId="6549"/>
        <pc:sldMkLst>
          <pc:docMk/>
          <pc:sldMk cId="0" sldId="735"/>
        </pc:sldMkLst>
        <pc:spChg chg="mod">
          <ac:chgData name="Els Philips" userId="887af43b-65a2-4b37-8a8c-12c245cfc43f" providerId="ADAL" clId="{97CE2D1F-D0CE-402F-B210-3EFB6BA0FC08}" dt="2023-04-12T13:03:55.337" v="84" actId="20577"/>
          <ac:spMkLst>
            <pc:docMk/>
            <pc:sldMk cId="0" sldId="735"/>
            <ac:spMk id="2" creationId="{31923347-CB3D-6FF5-3CC9-CC03CE1D17DD}"/>
          </ac:spMkLst>
        </pc:spChg>
      </pc:sldChg>
      <pc:sldChg chg="addSp delSp modSp mod modNotesTx">
        <pc:chgData name="Els Philips" userId="887af43b-65a2-4b37-8a8c-12c245cfc43f" providerId="ADAL" clId="{97CE2D1F-D0CE-402F-B210-3EFB6BA0FC08}" dt="2023-04-12T13:04:18.658" v="90" actId="6549"/>
        <pc:sldMkLst>
          <pc:docMk/>
          <pc:sldMk cId="3617122897" sldId="2003"/>
        </pc:sldMkLst>
        <pc:spChg chg="del">
          <ac:chgData name="Els Philips" userId="887af43b-65a2-4b37-8a8c-12c245cfc43f" providerId="ADAL" clId="{97CE2D1F-D0CE-402F-B210-3EFB6BA0FC08}" dt="2023-04-12T13:04:02.948" v="85" actId="478"/>
          <ac:spMkLst>
            <pc:docMk/>
            <pc:sldMk cId="3617122897" sldId="2003"/>
            <ac:spMk id="2" creationId="{31923347-CB3D-6FF5-3CC9-CC03CE1D17DD}"/>
          </ac:spMkLst>
        </pc:spChg>
        <pc:spChg chg="add mod">
          <ac:chgData name="Els Philips" userId="887af43b-65a2-4b37-8a8c-12c245cfc43f" providerId="ADAL" clId="{97CE2D1F-D0CE-402F-B210-3EFB6BA0FC08}" dt="2023-04-12T13:04:03.488" v="86"/>
          <ac:spMkLst>
            <pc:docMk/>
            <pc:sldMk cId="3617122897" sldId="2003"/>
            <ac:spMk id="3" creationId="{7339F418-F890-2643-6E8F-EAE36669F72C}"/>
          </ac:spMkLst>
        </pc:spChg>
      </pc:sldChg>
      <pc:sldChg chg="addSp delSp modSp mod modNotesTx">
        <pc:chgData name="Els Philips" userId="887af43b-65a2-4b37-8a8c-12c245cfc43f" providerId="ADAL" clId="{97CE2D1F-D0CE-402F-B210-3EFB6BA0FC08}" dt="2023-04-12T13:04:15.430" v="89" actId="6549"/>
        <pc:sldMkLst>
          <pc:docMk/>
          <pc:sldMk cId="1081305947" sldId="2004"/>
        </pc:sldMkLst>
        <pc:spChg chg="del">
          <ac:chgData name="Els Philips" userId="887af43b-65a2-4b37-8a8c-12c245cfc43f" providerId="ADAL" clId="{97CE2D1F-D0CE-402F-B210-3EFB6BA0FC08}" dt="2023-04-12T13:04:11.166" v="87" actId="478"/>
          <ac:spMkLst>
            <pc:docMk/>
            <pc:sldMk cId="1081305947" sldId="2004"/>
            <ac:spMk id="2" creationId="{31923347-CB3D-6FF5-3CC9-CC03CE1D17DD}"/>
          </ac:spMkLst>
        </pc:spChg>
        <pc:spChg chg="add mod">
          <ac:chgData name="Els Philips" userId="887af43b-65a2-4b37-8a8c-12c245cfc43f" providerId="ADAL" clId="{97CE2D1F-D0CE-402F-B210-3EFB6BA0FC08}" dt="2023-04-12T13:04:11.537" v="88"/>
          <ac:spMkLst>
            <pc:docMk/>
            <pc:sldMk cId="1081305947" sldId="2004"/>
            <ac:spMk id="3" creationId="{C4F89CDE-B297-7BCD-35DB-E253937EC280}"/>
          </ac:spMkLst>
        </pc:spChg>
      </pc:sldChg>
    </pc:docChg>
  </pc:docChgLst>
  <pc:docChgLst>
    <pc:chgData name="Els Philips" userId="887af43b-65a2-4b37-8a8c-12c245cfc43f" providerId="ADAL" clId="{156B7A0F-373E-4226-834D-4FAACD6D4E00}"/>
    <pc:docChg chg="custSel addSld delSld modSld sldOrd modMainMaster">
      <pc:chgData name="Els Philips" userId="887af43b-65a2-4b37-8a8c-12c245cfc43f" providerId="ADAL" clId="{156B7A0F-373E-4226-834D-4FAACD6D4E00}" dt="2022-10-11T10:42:41.041" v="840" actId="20577"/>
      <pc:docMkLst>
        <pc:docMk/>
      </pc:docMkLst>
      <pc:sldChg chg="modSp mod modClrScheme chgLayout">
        <pc:chgData name="Els Philips" userId="887af43b-65a2-4b37-8a8c-12c245cfc43f" providerId="ADAL" clId="{156B7A0F-373E-4226-834D-4FAACD6D4E00}" dt="2022-10-11T10:29:15.785" v="103" actId="1076"/>
        <pc:sldMkLst>
          <pc:docMk/>
          <pc:sldMk cId="0" sldId="733"/>
        </pc:sldMkLst>
        <pc:spChg chg="mod">
          <ac:chgData name="Els Philips" userId="887af43b-65a2-4b37-8a8c-12c245cfc43f" providerId="ADAL" clId="{156B7A0F-373E-4226-834D-4FAACD6D4E00}" dt="2022-10-11T10:29:15.785" v="103" actId="1076"/>
          <ac:spMkLst>
            <pc:docMk/>
            <pc:sldMk cId="0" sldId="733"/>
            <ac:spMk id="3" creationId="{C3425CDE-3FB1-4E1F-BDE3-F57532179E04}"/>
          </ac:spMkLst>
        </pc:spChg>
      </pc:sldChg>
      <pc:sldChg chg="modSp mod modClrScheme chgLayout">
        <pc:chgData name="Els Philips" userId="887af43b-65a2-4b37-8a8c-12c245cfc43f" providerId="ADAL" clId="{156B7A0F-373E-4226-834D-4FAACD6D4E00}" dt="2022-10-11T10:30:30.073" v="144" actId="404"/>
        <pc:sldMkLst>
          <pc:docMk/>
          <pc:sldMk cId="0" sldId="734"/>
        </pc:sldMkLst>
        <pc:spChg chg="mod ord">
          <ac:chgData name="Els Philips" userId="887af43b-65a2-4b37-8a8c-12c245cfc43f" providerId="ADAL" clId="{156B7A0F-373E-4226-834D-4FAACD6D4E00}" dt="2022-10-11T10:30:30.073" v="144" actId="404"/>
          <ac:spMkLst>
            <pc:docMk/>
            <pc:sldMk cId="0" sldId="734"/>
            <ac:spMk id="3" creationId="{68BA6D29-65A4-46E8-94F3-F77630C69C5C}"/>
          </ac:spMkLst>
        </pc:spChg>
        <pc:spChg chg="mod ord">
          <ac:chgData name="Els Philips" userId="887af43b-65a2-4b37-8a8c-12c245cfc43f" providerId="ADAL" clId="{156B7A0F-373E-4226-834D-4FAACD6D4E00}" dt="2022-10-11T10:29:25.663" v="105" actId="700"/>
          <ac:spMkLst>
            <pc:docMk/>
            <pc:sldMk cId="0" sldId="734"/>
            <ac:spMk id="278530" creationId="{CAE25A97-A286-40AF-B3A7-A30A44B1203C}"/>
          </ac:spMkLst>
        </pc:spChg>
      </pc:sldChg>
      <pc:sldChg chg="addSp modSp mod modClrScheme chgLayout">
        <pc:chgData name="Els Philips" userId="887af43b-65a2-4b37-8a8c-12c245cfc43f" providerId="ADAL" clId="{156B7A0F-373E-4226-834D-4FAACD6D4E00}" dt="2022-10-11T10:41:12.804" v="604" actId="6549"/>
        <pc:sldMkLst>
          <pc:docMk/>
          <pc:sldMk cId="0" sldId="735"/>
        </pc:sldMkLst>
        <pc:spChg chg="add mod">
          <ac:chgData name="Els Philips" userId="887af43b-65a2-4b37-8a8c-12c245cfc43f" providerId="ADAL" clId="{156B7A0F-373E-4226-834D-4FAACD6D4E00}" dt="2022-10-11T10:34:33.046" v="356" actId="1036"/>
          <ac:spMkLst>
            <pc:docMk/>
            <pc:sldMk cId="0" sldId="735"/>
            <ac:spMk id="2" creationId="{31923347-CB3D-6FF5-3CC9-CC03CE1D17DD}"/>
          </ac:spMkLst>
        </pc:spChg>
        <pc:spChg chg="mod">
          <ac:chgData name="Els Philips" userId="887af43b-65a2-4b37-8a8c-12c245cfc43f" providerId="ADAL" clId="{156B7A0F-373E-4226-834D-4FAACD6D4E00}" dt="2022-10-11T10:30:56.811" v="146" actId="1076"/>
          <ac:spMkLst>
            <pc:docMk/>
            <pc:sldMk cId="0" sldId="735"/>
            <ac:spMk id="4" creationId="{DD2E0245-9AD9-431A-B699-6289F47A4F1F}"/>
          </ac:spMkLst>
        </pc:spChg>
        <pc:spChg chg="mod">
          <ac:chgData name="Els Philips" userId="887af43b-65a2-4b37-8a8c-12c245cfc43f" providerId="ADAL" clId="{156B7A0F-373E-4226-834D-4FAACD6D4E00}" dt="2022-10-11T10:30:56.811" v="146" actId="1076"/>
          <ac:spMkLst>
            <pc:docMk/>
            <pc:sldMk cId="0" sldId="735"/>
            <ac:spMk id="5" creationId="{75388004-F8DC-4E3E-939B-AF72DA00F747}"/>
          </ac:spMkLst>
        </pc:spChg>
        <pc:spChg chg="add mod">
          <ac:chgData name="Els Philips" userId="887af43b-65a2-4b37-8a8c-12c245cfc43f" providerId="ADAL" clId="{156B7A0F-373E-4226-834D-4FAACD6D4E00}" dt="2022-10-11T10:40:57.724" v="562" actId="20577"/>
          <ac:spMkLst>
            <pc:docMk/>
            <pc:sldMk cId="0" sldId="735"/>
            <ac:spMk id="6" creationId="{C0A33C8D-FEFB-661A-E1C3-7598BA40524D}"/>
          </ac:spMkLst>
        </pc:spChg>
        <pc:spChg chg="add mod">
          <ac:chgData name="Els Philips" userId="887af43b-65a2-4b37-8a8c-12c245cfc43f" providerId="ADAL" clId="{156B7A0F-373E-4226-834D-4FAACD6D4E00}" dt="2022-10-11T10:41:12.804" v="604" actId="6549"/>
          <ac:spMkLst>
            <pc:docMk/>
            <pc:sldMk cId="0" sldId="735"/>
            <ac:spMk id="7" creationId="{B97424DB-C81E-F1E3-ED27-3CAFA5A875F2}"/>
          </ac:spMkLst>
        </pc:spChg>
        <pc:spChg chg="mod">
          <ac:chgData name="Els Philips" userId="887af43b-65a2-4b37-8a8c-12c245cfc43f" providerId="ADAL" clId="{156B7A0F-373E-4226-834D-4FAACD6D4E00}" dt="2022-10-11T10:30:56.811" v="146" actId="1076"/>
          <ac:spMkLst>
            <pc:docMk/>
            <pc:sldMk cId="0" sldId="735"/>
            <ac:spMk id="280578" creationId="{F6A4C1FB-A3E0-4382-9CAF-7AE4E01CDB81}"/>
          </ac:spMkLst>
        </pc:spChg>
        <pc:spChg chg="mod">
          <ac:chgData name="Els Philips" userId="887af43b-65a2-4b37-8a8c-12c245cfc43f" providerId="ADAL" clId="{156B7A0F-373E-4226-834D-4FAACD6D4E00}" dt="2022-10-11T10:40:48.003" v="523" actId="20577"/>
          <ac:spMkLst>
            <pc:docMk/>
            <pc:sldMk cId="0" sldId="735"/>
            <ac:spMk id="280580" creationId="{F2C7FD34-7CB8-4820-A251-5BE25B942BA6}"/>
          </ac:spMkLst>
        </pc:spChg>
        <pc:spChg chg="mod">
          <ac:chgData name="Els Philips" userId="887af43b-65a2-4b37-8a8c-12c245cfc43f" providerId="ADAL" clId="{156B7A0F-373E-4226-834D-4FAACD6D4E00}" dt="2022-10-11T10:34:18.211" v="318" actId="14100"/>
          <ac:spMkLst>
            <pc:docMk/>
            <pc:sldMk cId="0" sldId="735"/>
            <ac:spMk id="280581" creationId="{C381EFA2-4ED9-4103-9766-4080A7F7286D}"/>
          </ac:spMkLst>
        </pc:spChg>
        <pc:spChg chg="mod">
          <ac:chgData name="Els Philips" userId="887af43b-65a2-4b37-8a8c-12c245cfc43f" providerId="ADAL" clId="{156B7A0F-373E-4226-834D-4FAACD6D4E00}" dt="2022-10-11T10:30:56.811" v="146" actId="1076"/>
          <ac:spMkLst>
            <pc:docMk/>
            <pc:sldMk cId="0" sldId="735"/>
            <ac:spMk id="280584" creationId="{A681C470-5D0D-400F-9AA4-628D8CDB1232}"/>
          </ac:spMkLst>
        </pc:spChg>
        <pc:spChg chg="mod">
          <ac:chgData name="Els Philips" userId="887af43b-65a2-4b37-8a8c-12c245cfc43f" providerId="ADAL" clId="{156B7A0F-373E-4226-834D-4FAACD6D4E00}" dt="2022-10-11T10:30:56.811" v="146" actId="1076"/>
          <ac:spMkLst>
            <pc:docMk/>
            <pc:sldMk cId="0" sldId="735"/>
            <ac:spMk id="280585" creationId="{98373184-46AE-4DD2-9718-D13DE7381D0C}"/>
          </ac:spMkLst>
        </pc:spChg>
        <pc:spChg chg="mod">
          <ac:chgData name="Els Philips" userId="887af43b-65a2-4b37-8a8c-12c245cfc43f" providerId="ADAL" clId="{156B7A0F-373E-4226-834D-4FAACD6D4E00}" dt="2022-10-11T10:30:56.811" v="146" actId="1076"/>
          <ac:spMkLst>
            <pc:docMk/>
            <pc:sldMk cId="0" sldId="735"/>
            <ac:spMk id="280586" creationId="{6BCBE8BF-ED3B-40B3-A4C2-F5EAA760BE96}"/>
          </ac:spMkLst>
        </pc:spChg>
        <pc:spChg chg="mod">
          <ac:chgData name="Els Philips" userId="887af43b-65a2-4b37-8a8c-12c245cfc43f" providerId="ADAL" clId="{156B7A0F-373E-4226-834D-4FAACD6D4E00}" dt="2022-10-11T10:30:56.811" v="146" actId="1076"/>
          <ac:spMkLst>
            <pc:docMk/>
            <pc:sldMk cId="0" sldId="735"/>
            <ac:spMk id="280587" creationId="{F12E1D31-1F16-4C3B-AF94-B6A31CF04A08}"/>
          </ac:spMkLst>
        </pc:spChg>
        <pc:grpChg chg="mod">
          <ac:chgData name="Els Philips" userId="887af43b-65a2-4b37-8a8c-12c245cfc43f" providerId="ADAL" clId="{156B7A0F-373E-4226-834D-4FAACD6D4E00}" dt="2022-10-11T10:30:56.811" v="146" actId="1076"/>
          <ac:grpSpMkLst>
            <pc:docMk/>
            <pc:sldMk cId="0" sldId="735"/>
            <ac:grpSpMk id="280579" creationId="{AB694528-C262-4589-B74C-7700B90D7F3B}"/>
          </ac:grpSpMkLst>
        </pc:grpChg>
        <pc:grpChg chg="mod">
          <ac:chgData name="Els Philips" userId="887af43b-65a2-4b37-8a8c-12c245cfc43f" providerId="ADAL" clId="{156B7A0F-373E-4226-834D-4FAACD6D4E00}" dt="2022-10-11T10:30:56.811" v="146" actId="1076"/>
          <ac:grpSpMkLst>
            <pc:docMk/>
            <pc:sldMk cId="0" sldId="735"/>
            <ac:grpSpMk id="280583" creationId="{62B8E5C1-944C-470F-A8BB-B4A90BD26409}"/>
          </ac:grpSpMkLst>
        </pc:grpChg>
        <pc:grpChg chg="mod">
          <ac:chgData name="Els Philips" userId="887af43b-65a2-4b37-8a8c-12c245cfc43f" providerId="ADAL" clId="{156B7A0F-373E-4226-834D-4FAACD6D4E00}" dt="2022-10-11T10:30:56.811" v="146" actId="1076"/>
          <ac:grpSpMkLst>
            <pc:docMk/>
            <pc:sldMk cId="0" sldId="735"/>
            <ac:grpSpMk id="280588" creationId="{8B2DC35F-B591-4385-BB74-F6A31D3AF390}"/>
          </ac:grpSpMkLst>
        </pc:grpChg>
        <pc:cxnChg chg="mod">
          <ac:chgData name="Els Philips" userId="887af43b-65a2-4b37-8a8c-12c245cfc43f" providerId="ADAL" clId="{156B7A0F-373E-4226-834D-4FAACD6D4E00}" dt="2022-10-11T10:30:56.811" v="146" actId="1076"/>
          <ac:cxnSpMkLst>
            <pc:docMk/>
            <pc:sldMk cId="0" sldId="735"/>
            <ac:cxnSpMk id="3" creationId="{381D40DC-ADBF-428A-A2E0-34E1023502CE}"/>
          </ac:cxnSpMkLst>
        </pc:cxnChg>
        <pc:cxnChg chg="mod">
          <ac:chgData name="Els Philips" userId="887af43b-65a2-4b37-8a8c-12c245cfc43f" providerId="ADAL" clId="{156B7A0F-373E-4226-834D-4FAACD6D4E00}" dt="2022-10-11T10:30:56.811" v="146" actId="1076"/>
          <ac:cxnSpMkLst>
            <pc:docMk/>
            <pc:sldMk cId="0" sldId="735"/>
            <ac:cxnSpMk id="19" creationId="{7185AE62-A42F-42E9-A6BC-D0B3DAB8B0B4}"/>
          </ac:cxnSpMkLst>
        </pc:cxnChg>
      </pc:sldChg>
      <pc:sldChg chg="del">
        <pc:chgData name="Els Philips" userId="887af43b-65a2-4b37-8a8c-12c245cfc43f" providerId="ADAL" clId="{156B7A0F-373E-4226-834D-4FAACD6D4E00}" dt="2022-10-11T10:37:24.214" v="409" actId="47"/>
        <pc:sldMkLst>
          <pc:docMk/>
          <pc:sldMk cId="0" sldId="737"/>
        </pc:sldMkLst>
      </pc:sldChg>
      <pc:sldChg chg="del">
        <pc:chgData name="Els Philips" userId="887af43b-65a2-4b37-8a8c-12c245cfc43f" providerId="ADAL" clId="{156B7A0F-373E-4226-834D-4FAACD6D4E00}" dt="2022-10-11T10:39:18.153" v="420" actId="47"/>
        <pc:sldMkLst>
          <pc:docMk/>
          <pc:sldMk cId="0" sldId="739"/>
        </pc:sldMkLst>
      </pc:sldChg>
      <pc:sldChg chg="del">
        <pc:chgData name="Els Philips" userId="887af43b-65a2-4b37-8a8c-12c245cfc43f" providerId="ADAL" clId="{156B7A0F-373E-4226-834D-4FAACD6D4E00}" dt="2022-10-11T10:29:18.235" v="104" actId="47"/>
        <pc:sldMkLst>
          <pc:docMk/>
          <pc:sldMk cId="3739700574" sldId="1344"/>
        </pc:sldMkLst>
      </pc:sldChg>
      <pc:sldChg chg="addSp delSp modSp add mod ord">
        <pc:chgData name="Els Philips" userId="887af43b-65a2-4b37-8a8c-12c245cfc43f" providerId="ADAL" clId="{156B7A0F-373E-4226-834D-4FAACD6D4E00}" dt="2022-10-11T10:41:54.105" v="719" actId="6549"/>
        <pc:sldMkLst>
          <pc:docMk/>
          <pc:sldMk cId="3617122897" sldId="2003"/>
        </pc:sldMkLst>
        <pc:spChg chg="mod">
          <ac:chgData name="Els Philips" userId="887af43b-65a2-4b37-8a8c-12c245cfc43f" providerId="ADAL" clId="{156B7A0F-373E-4226-834D-4FAACD6D4E00}" dt="2022-10-11T10:37:08.296" v="408" actId="6549"/>
          <ac:spMkLst>
            <pc:docMk/>
            <pc:sldMk cId="3617122897" sldId="2003"/>
            <ac:spMk id="2" creationId="{31923347-CB3D-6FF5-3CC9-CC03CE1D17DD}"/>
          </ac:spMkLst>
        </pc:spChg>
        <pc:spChg chg="mod">
          <ac:chgData name="Els Philips" userId="887af43b-65a2-4b37-8a8c-12c245cfc43f" providerId="ADAL" clId="{156B7A0F-373E-4226-834D-4FAACD6D4E00}" dt="2022-10-11T10:41:42.252" v="680" actId="6549"/>
          <ac:spMkLst>
            <pc:docMk/>
            <pc:sldMk cId="3617122897" sldId="2003"/>
            <ac:spMk id="6" creationId="{C0A33C8D-FEFB-661A-E1C3-7598BA40524D}"/>
          </ac:spMkLst>
        </pc:spChg>
        <pc:spChg chg="mod">
          <ac:chgData name="Els Philips" userId="887af43b-65a2-4b37-8a8c-12c245cfc43f" providerId="ADAL" clId="{156B7A0F-373E-4226-834D-4FAACD6D4E00}" dt="2022-10-11T10:41:54.105" v="719" actId="6549"/>
          <ac:spMkLst>
            <pc:docMk/>
            <pc:sldMk cId="3617122897" sldId="2003"/>
            <ac:spMk id="7" creationId="{B97424DB-C81E-F1E3-ED27-3CAFA5A875F2}"/>
          </ac:spMkLst>
        </pc:spChg>
        <pc:spChg chg="add mod">
          <ac:chgData name="Els Philips" userId="887af43b-65a2-4b37-8a8c-12c245cfc43f" providerId="ADAL" clId="{156B7A0F-373E-4226-834D-4FAACD6D4E00}" dt="2022-10-11T10:36:05.726" v="362" actId="1076"/>
          <ac:spMkLst>
            <pc:docMk/>
            <pc:sldMk cId="3617122897" sldId="2003"/>
            <ac:spMk id="8" creationId="{E68E5961-C747-4624-954C-6F0616587CD1}"/>
          </ac:spMkLst>
        </pc:spChg>
        <pc:spChg chg="add mod">
          <ac:chgData name="Els Philips" userId="887af43b-65a2-4b37-8a8c-12c245cfc43f" providerId="ADAL" clId="{156B7A0F-373E-4226-834D-4FAACD6D4E00}" dt="2022-10-11T10:36:00.482" v="361"/>
          <ac:spMkLst>
            <pc:docMk/>
            <pc:sldMk cId="3617122897" sldId="2003"/>
            <ac:spMk id="9" creationId="{FC0C969E-79F3-4B5C-35D4-C8B1B2E4A13D}"/>
          </ac:spMkLst>
        </pc:spChg>
        <pc:spChg chg="del">
          <ac:chgData name="Els Philips" userId="887af43b-65a2-4b37-8a8c-12c245cfc43f" providerId="ADAL" clId="{156B7A0F-373E-4226-834D-4FAACD6D4E00}" dt="2022-10-11T10:35:59.928" v="360" actId="478"/>
          <ac:spMkLst>
            <pc:docMk/>
            <pc:sldMk cId="3617122897" sldId="2003"/>
            <ac:spMk id="280578" creationId="{F6A4C1FB-A3E0-4382-9CAF-7AE4E01CDB81}"/>
          </ac:spMkLst>
        </pc:spChg>
        <pc:spChg chg="mod">
          <ac:chgData name="Els Philips" userId="887af43b-65a2-4b37-8a8c-12c245cfc43f" providerId="ADAL" clId="{156B7A0F-373E-4226-834D-4FAACD6D4E00}" dt="2022-10-11T10:41:32.697" v="643" actId="6549"/>
          <ac:spMkLst>
            <pc:docMk/>
            <pc:sldMk cId="3617122897" sldId="2003"/>
            <ac:spMk id="280580" creationId="{F2C7FD34-7CB8-4820-A251-5BE25B942BA6}"/>
          </ac:spMkLst>
        </pc:spChg>
        <pc:spChg chg="del">
          <ac:chgData name="Els Philips" userId="887af43b-65a2-4b37-8a8c-12c245cfc43f" providerId="ADAL" clId="{156B7A0F-373E-4226-834D-4FAACD6D4E00}" dt="2022-10-11T10:35:59.928" v="360" actId="478"/>
          <ac:spMkLst>
            <pc:docMk/>
            <pc:sldMk cId="3617122897" sldId="2003"/>
            <ac:spMk id="280582" creationId="{E698AE80-3808-43D6-A88E-E0452932E5AB}"/>
          </ac:spMkLst>
        </pc:spChg>
      </pc:sldChg>
      <pc:sldChg chg="addSp delSp modSp add mod ord">
        <pc:chgData name="Els Philips" userId="887af43b-65a2-4b37-8a8c-12c245cfc43f" providerId="ADAL" clId="{156B7A0F-373E-4226-834D-4FAACD6D4E00}" dt="2022-10-11T10:42:41.041" v="840" actId="20577"/>
        <pc:sldMkLst>
          <pc:docMk/>
          <pc:sldMk cId="1081305947" sldId="2004"/>
        </pc:sldMkLst>
        <pc:spChg chg="mod">
          <ac:chgData name="Els Philips" userId="887af43b-65a2-4b37-8a8c-12c245cfc43f" providerId="ADAL" clId="{156B7A0F-373E-4226-834D-4FAACD6D4E00}" dt="2022-10-11T10:39:16.745" v="419"/>
          <ac:spMkLst>
            <pc:docMk/>
            <pc:sldMk cId="1081305947" sldId="2004"/>
            <ac:spMk id="2" creationId="{31923347-CB3D-6FF5-3CC9-CC03CE1D17DD}"/>
          </ac:spMkLst>
        </pc:spChg>
        <pc:spChg chg="mod">
          <ac:chgData name="Els Philips" userId="887af43b-65a2-4b37-8a8c-12c245cfc43f" providerId="ADAL" clId="{156B7A0F-373E-4226-834D-4FAACD6D4E00}" dt="2022-10-11T10:42:25.357" v="803" actId="20577"/>
          <ac:spMkLst>
            <pc:docMk/>
            <pc:sldMk cId="1081305947" sldId="2004"/>
            <ac:spMk id="6" creationId="{C0A33C8D-FEFB-661A-E1C3-7598BA40524D}"/>
          </ac:spMkLst>
        </pc:spChg>
        <pc:spChg chg="mod">
          <ac:chgData name="Els Philips" userId="887af43b-65a2-4b37-8a8c-12c245cfc43f" providerId="ADAL" clId="{156B7A0F-373E-4226-834D-4FAACD6D4E00}" dt="2022-10-11T10:42:41.041" v="840" actId="20577"/>
          <ac:spMkLst>
            <pc:docMk/>
            <pc:sldMk cId="1081305947" sldId="2004"/>
            <ac:spMk id="7" creationId="{B97424DB-C81E-F1E3-ED27-3CAFA5A875F2}"/>
          </ac:spMkLst>
        </pc:spChg>
        <pc:spChg chg="del">
          <ac:chgData name="Els Philips" userId="887af43b-65a2-4b37-8a8c-12c245cfc43f" providerId="ADAL" clId="{156B7A0F-373E-4226-834D-4FAACD6D4E00}" dt="2022-10-11T10:38:38.618" v="413" actId="478"/>
          <ac:spMkLst>
            <pc:docMk/>
            <pc:sldMk cId="1081305947" sldId="2004"/>
            <ac:spMk id="8" creationId="{E68E5961-C747-4624-954C-6F0616587CD1}"/>
          </ac:spMkLst>
        </pc:spChg>
        <pc:spChg chg="del">
          <ac:chgData name="Els Philips" userId="887af43b-65a2-4b37-8a8c-12c245cfc43f" providerId="ADAL" clId="{156B7A0F-373E-4226-834D-4FAACD6D4E00}" dt="2022-10-11T10:38:38.618" v="413" actId="478"/>
          <ac:spMkLst>
            <pc:docMk/>
            <pc:sldMk cId="1081305947" sldId="2004"/>
            <ac:spMk id="9" creationId="{FC0C969E-79F3-4B5C-35D4-C8B1B2E4A13D}"/>
          </ac:spMkLst>
        </pc:spChg>
        <pc:spChg chg="add mod">
          <ac:chgData name="Els Philips" userId="887af43b-65a2-4b37-8a8c-12c245cfc43f" providerId="ADAL" clId="{156B7A0F-373E-4226-834D-4FAACD6D4E00}" dt="2022-10-11T10:38:42.898" v="415" actId="1076"/>
          <ac:spMkLst>
            <pc:docMk/>
            <pc:sldMk cId="1081305947" sldId="2004"/>
            <ac:spMk id="10" creationId="{AD0E341A-3053-1D19-9CDF-24544F6CBD3B}"/>
          </ac:spMkLst>
        </pc:spChg>
        <pc:spChg chg="add mod">
          <ac:chgData name="Els Philips" userId="887af43b-65a2-4b37-8a8c-12c245cfc43f" providerId="ADAL" clId="{156B7A0F-373E-4226-834D-4FAACD6D4E00}" dt="2022-10-11T10:38:39.194" v="414"/>
          <ac:spMkLst>
            <pc:docMk/>
            <pc:sldMk cId="1081305947" sldId="2004"/>
            <ac:spMk id="11" creationId="{8D460E56-72E3-7D63-FF0A-41FE6E5D6B5E}"/>
          </ac:spMkLst>
        </pc:spChg>
        <pc:spChg chg="mod">
          <ac:chgData name="Els Philips" userId="887af43b-65a2-4b37-8a8c-12c245cfc43f" providerId="ADAL" clId="{156B7A0F-373E-4226-834D-4FAACD6D4E00}" dt="2022-10-11T10:42:10.209" v="758" actId="6549"/>
          <ac:spMkLst>
            <pc:docMk/>
            <pc:sldMk cId="1081305947" sldId="2004"/>
            <ac:spMk id="280580" creationId="{F2C7FD34-7CB8-4820-A251-5BE25B942BA6}"/>
          </ac:spMkLst>
        </pc:spChg>
      </pc:sldChg>
      <pc:sldMasterChg chg="delSldLayout">
        <pc:chgData name="Els Philips" userId="887af43b-65a2-4b37-8a8c-12c245cfc43f" providerId="ADAL" clId="{156B7A0F-373E-4226-834D-4FAACD6D4E00}" dt="2022-10-11T10:23:26.679" v="12" actId="2696"/>
        <pc:sldMasterMkLst>
          <pc:docMk/>
          <pc:sldMasterMk cId="1357928679" sldId="2147483662"/>
        </pc:sldMasterMkLst>
        <pc:sldLayoutChg chg="del">
          <pc:chgData name="Els Philips" userId="887af43b-65a2-4b37-8a8c-12c245cfc43f" providerId="ADAL" clId="{156B7A0F-373E-4226-834D-4FAACD6D4E00}" dt="2022-10-11T10:23:02.163" v="0" actId="2696"/>
          <pc:sldLayoutMkLst>
            <pc:docMk/>
            <pc:sldMasterMk cId="1357928679" sldId="2147483662"/>
            <pc:sldLayoutMk cId="796081080" sldId="2147483664"/>
          </pc:sldLayoutMkLst>
        </pc:sldLayoutChg>
        <pc:sldLayoutChg chg="del">
          <pc:chgData name="Els Philips" userId="887af43b-65a2-4b37-8a8c-12c245cfc43f" providerId="ADAL" clId="{156B7A0F-373E-4226-834D-4FAACD6D4E00}" dt="2022-10-11T10:23:03.344" v="1" actId="2696"/>
          <pc:sldLayoutMkLst>
            <pc:docMk/>
            <pc:sldMasterMk cId="1357928679" sldId="2147483662"/>
            <pc:sldLayoutMk cId="1245585405" sldId="2147483665"/>
          </pc:sldLayoutMkLst>
        </pc:sldLayoutChg>
        <pc:sldLayoutChg chg="del">
          <pc:chgData name="Els Philips" userId="887af43b-65a2-4b37-8a8c-12c245cfc43f" providerId="ADAL" clId="{156B7A0F-373E-4226-834D-4FAACD6D4E00}" dt="2022-10-11T10:23:03.760" v="2" actId="2696"/>
          <pc:sldLayoutMkLst>
            <pc:docMk/>
            <pc:sldMasterMk cId="1357928679" sldId="2147483662"/>
            <pc:sldLayoutMk cId="1698759411" sldId="2147483666"/>
          </pc:sldLayoutMkLst>
        </pc:sldLayoutChg>
        <pc:sldLayoutChg chg="del">
          <pc:chgData name="Els Philips" userId="887af43b-65a2-4b37-8a8c-12c245cfc43f" providerId="ADAL" clId="{156B7A0F-373E-4226-834D-4FAACD6D4E00}" dt="2022-10-11T10:23:04.190" v="3" actId="2696"/>
          <pc:sldLayoutMkLst>
            <pc:docMk/>
            <pc:sldMasterMk cId="1357928679" sldId="2147483662"/>
            <pc:sldLayoutMk cId="774756064" sldId="2147483667"/>
          </pc:sldLayoutMkLst>
        </pc:sldLayoutChg>
        <pc:sldLayoutChg chg="del">
          <pc:chgData name="Els Philips" userId="887af43b-65a2-4b37-8a8c-12c245cfc43f" providerId="ADAL" clId="{156B7A0F-373E-4226-834D-4FAACD6D4E00}" dt="2022-10-11T10:23:04.643" v="4" actId="2696"/>
          <pc:sldLayoutMkLst>
            <pc:docMk/>
            <pc:sldMasterMk cId="1357928679" sldId="2147483662"/>
            <pc:sldLayoutMk cId="811356791" sldId="2147483668"/>
          </pc:sldLayoutMkLst>
        </pc:sldLayoutChg>
        <pc:sldLayoutChg chg="del">
          <pc:chgData name="Els Philips" userId="887af43b-65a2-4b37-8a8c-12c245cfc43f" providerId="ADAL" clId="{156B7A0F-373E-4226-834D-4FAACD6D4E00}" dt="2022-10-11T10:23:05.983" v="5" actId="2696"/>
          <pc:sldLayoutMkLst>
            <pc:docMk/>
            <pc:sldMasterMk cId="1357928679" sldId="2147483662"/>
            <pc:sldLayoutMk cId="4238377187" sldId="2147483669"/>
          </pc:sldLayoutMkLst>
        </pc:sldLayoutChg>
        <pc:sldLayoutChg chg="del">
          <pc:chgData name="Els Philips" userId="887af43b-65a2-4b37-8a8c-12c245cfc43f" providerId="ADAL" clId="{156B7A0F-373E-4226-834D-4FAACD6D4E00}" dt="2022-10-11T10:23:06.334" v="6" actId="2696"/>
          <pc:sldLayoutMkLst>
            <pc:docMk/>
            <pc:sldMasterMk cId="1357928679" sldId="2147483662"/>
            <pc:sldLayoutMk cId="2452556397" sldId="2147483670"/>
          </pc:sldLayoutMkLst>
        </pc:sldLayoutChg>
        <pc:sldLayoutChg chg="del">
          <pc:chgData name="Els Philips" userId="887af43b-65a2-4b37-8a8c-12c245cfc43f" providerId="ADAL" clId="{156B7A0F-373E-4226-834D-4FAACD6D4E00}" dt="2022-10-11T10:23:06.638" v="7" actId="2696"/>
          <pc:sldLayoutMkLst>
            <pc:docMk/>
            <pc:sldMasterMk cId="1357928679" sldId="2147483662"/>
            <pc:sldLayoutMk cId="1113561911" sldId="2147483671"/>
          </pc:sldLayoutMkLst>
        </pc:sldLayoutChg>
        <pc:sldLayoutChg chg="del">
          <pc:chgData name="Els Philips" userId="887af43b-65a2-4b37-8a8c-12c245cfc43f" providerId="ADAL" clId="{156B7A0F-373E-4226-834D-4FAACD6D4E00}" dt="2022-10-11T10:23:18.790" v="8" actId="2696"/>
          <pc:sldLayoutMkLst>
            <pc:docMk/>
            <pc:sldMasterMk cId="1357928679" sldId="2147483662"/>
            <pc:sldLayoutMk cId="793934781" sldId="2147483676"/>
          </pc:sldLayoutMkLst>
        </pc:sldLayoutChg>
        <pc:sldLayoutChg chg="del">
          <pc:chgData name="Els Philips" userId="887af43b-65a2-4b37-8a8c-12c245cfc43f" providerId="ADAL" clId="{156B7A0F-373E-4226-834D-4FAACD6D4E00}" dt="2022-10-11T10:23:20.433" v="9" actId="2696"/>
          <pc:sldLayoutMkLst>
            <pc:docMk/>
            <pc:sldMasterMk cId="1357928679" sldId="2147483662"/>
            <pc:sldLayoutMk cId="2901083555" sldId="2147483677"/>
          </pc:sldLayoutMkLst>
        </pc:sldLayoutChg>
        <pc:sldLayoutChg chg="del">
          <pc:chgData name="Els Philips" userId="887af43b-65a2-4b37-8a8c-12c245cfc43f" providerId="ADAL" clId="{156B7A0F-373E-4226-834D-4FAACD6D4E00}" dt="2022-10-11T10:23:22.825" v="10" actId="2696"/>
          <pc:sldLayoutMkLst>
            <pc:docMk/>
            <pc:sldMasterMk cId="1357928679" sldId="2147483662"/>
            <pc:sldLayoutMk cId="2521715599" sldId="2147483678"/>
          </pc:sldLayoutMkLst>
        </pc:sldLayoutChg>
        <pc:sldLayoutChg chg="del">
          <pc:chgData name="Els Philips" userId="887af43b-65a2-4b37-8a8c-12c245cfc43f" providerId="ADAL" clId="{156B7A0F-373E-4226-834D-4FAACD6D4E00}" dt="2022-10-11T10:23:25.688" v="11" actId="2696"/>
          <pc:sldLayoutMkLst>
            <pc:docMk/>
            <pc:sldMasterMk cId="1357928679" sldId="2147483662"/>
            <pc:sldLayoutMk cId="3938707256" sldId="2147483679"/>
          </pc:sldLayoutMkLst>
        </pc:sldLayoutChg>
        <pc:sldLayoutChg chg="del">
          <pc:chgData name="Els Philips" userId="887af43b-65a2-4b37-8a8c-12c245cfc43f" providerId="ADAL" clId="{156B7A0F-373E-4226-834D-4FAACD6D4E00}" dt="2022-10-11T10:23:26.679" v="12" actId="2696"/>
          <pc:sldLayoutMkLst>
            <pc:docMk/>
            <pc:sldMasterMk cId="1357928679" sldId="2147483662"/>
            <pc:sldLayoutMk cId="3938366822" sldId="2147483680"/>
          </pc:sldLayoutMkLst>
        </pc:sldLayoutChg>
      </pc:sldMasterChg>
      <pc:sldMasterChg chg="delSldLayout">
        <pc:chgData name="Els Philips" userId="887af43b-65a2-4b37-8a8c-12c245cfc43f" providerId="ADAL" clId="{156B7A0F-373E-4226-834D-4FAACD6D4E00}" dt="2022-10-11T10:23:46.811" v="22" actId="2696"/>
        <pc:sldMasterMkLst>
          <pc:docMk/>
          <pc:sldMasterMk cId="3121355461" sldId="2147483683"/>
        </pc:sldMasterMkLst>
        <pc:sldLayoutChg chg="del">
          <pc:chgData name="Els Philips" userId="887af43b-65a2-4b37-8a8c-12c245cfc43f" providerId="ADAL" clId="{156B7A0F-373E-4226-834D-4FAACD6D4E00}" dt="2022-10-11T10:23:42.594" v="13" actId="2696"/>
          <pc:sldLayoutMkLst>
            <pc:docMk/>
            <pc:sldMasterMk cId="3121355461" sldId="2147483683"/>
            <pc:sldLayoutMk cId="1894081728" sldId="2147483686"/>
          </pc:sldLayoutMkLst>
        </pc:sldLayoutChg>
        <pc:sldLayoutChg chg="del">
          <pc:chgData name="Els Philips" userId="887af43b-65a2-4b37-8a8c-12c245cfc43f" providerId="ADAL" clId="{156B7A0F-373E-4226-834D-4FAACD6D4E00}" dt="2022-10-11T10:23:42.917" v="14" actId="2696"/>
          <pc:sldLayoutMkLst>
            <pc:docMk/>
            <pc:sldMasterMk cId="3121355461" sldId="2147483683"/>
            <pc:sldLayoutMk cId="905054200" sldId="2147483687"/>
          </pc:sldLayoutMkLst>
        </pc:sldLayoutChg>
        <pc:sldLayoutChg chg="del">
          <pc:chgData name="Els Philips" userId="887af43b-65a2-4b37-8a8c-12c245cfc43f" providerId="ADAL" clId="{156B7A0F-373E-4226-834D-4FAACD6D4E00}" dt="2022-10-11T10:23:43.233" v="15" actId="2696"/>
          <pc:sldLayoutMkLst>
            <pc:docMk/>
            <pc:sldMasterMk cId="3121355461" sldId="2147483683"/>
            <pc:sldLayoutMk cId="3421355368" sldId="2147483688"/>
          </pc:sldLayoutMkLst>
        </pc:sldLayoutChg>
        <pc:sldLayoutChg chg="del">
          <pc:chgData name="Els Philips" userId="887af43b-65a2-4b37-8a8c-12c245cfc43f" providerId="ADAL" clId="{156B7A0F-373E-4226-834D-4FAACD6D4E00}" dt="2022-10-11T10:23:43.510" v="16" actId="2696"/>
          <pc:sldLayoutMkLst>
            <pc:docMk/>
            <pc:sldMasterMk cId="3121355461" sldId="2147483683"/>
            <pc:sldLayoutMk cId="1113879916" sldId="2147483689"/>
          </pc:sldLayoutMkLst>
        </pc:sldLayoutChg>
        <pc:sldLayoutChg chg="del">
          <pc:chgData name="Els Philips" userId="887af43b-65a2-4b37-8a8c-12c245cfc43f" providerId="ADAL" clId="{156B7A0F-373E-4226-834D-4FAACD6D4E00}" dt="2022-10-11T10:23:43.800" v="17" actId="2696"/>
          <pc:sldLayoutMkLst>
            <pc:docMk/>
            <pc:sldMasterMk cId="3121355461" sldId="2147483683"/>
            <pc:sldLayoutMk cId="1531204015" sldId="2147483690"/>
          </pc:sldLayoutMkLst>
        </pc:sldLayoutChg>
        <pc:sldLayoutChg chg="del">
          <pc:chgData name="Els Philips" userId="887af43b-65a2-4b37-8a8c-12c245cfc43f" providerId="ADAL" clId="{156B7A0F-373E-4226-834D-4FAACD6D4E00}" dt="2022-10-11T10:23:44.293" v="18" actId="2696"/>
          <pc:sldLayoutMkLst>
            <pc:docMk/>
            <pc:sldMasterMk cId="3121355461" sldId="2147483683"/>
            <pc:sldLayoutMk cId="882950974" sldId="2147483691"/>
          </pc:sldLayoutMkLst>
        </pc:sldLayoutChg>
        <pc:sldLayoutChg chg="del">
          <pc:chgData name="Els Philips" userId="887af43b-65a2-4b37-8a8c-12c245cfc43f" providerId="ADAL" clId="{156B7A0F-373E-4226-834D-4FAACD6D4E00}" dt="2022-10-11T10:23:44.728" v="19" actId="2696"/>
          <pc:sldLayoutMkLst>
            <pc:docMk/>
            <pc:sldMasterMk cId="3121355461" sldId="2147483683"/>
            <pc:sldLayoutMk cId="2806788056" sldId="2147483692"/>
          </pc:sldLayoutMkLst>
        </pc:sldLayoutChg>
        <pc:sldLayoutChg chg="del">
          <pc:chgData name="Els Philips" userId="887af43b-65a2-4b37-8a8c-12c245cfc43f" providerId="ADAL" clId="{156B7A0F-373E-4226-834D-4FAACD6D4E00}" dt="2022-10-11T10:23:45.134" v="20" actId="2696"/>
          <pc:sldLayoutMkLst>
            <pc:docMk/>
            <pc:sldMasterMk cId="3121355461" sldId="2147483683"/>
            <pc:sldLayoutMk cId="1327059833" sldId="2147483693"/>
          </pc:sldLayoutMkLst>
        </pc:sldLayoutChg>
        <pc:sldLayoutChg chg="del">
          <pc:chgData name="Els Philips" userId="887af43b-65a2-4b37-8a8c-12c245cfc43f" providerId="ADAL" clId="{156B7A0F-373E-4226-834D-4FAACD6D4E00}" dt="2022-10-11T10:23:45.619" v="21" actId="2696"/>
          <pc:sldLayoutMkLst>
            <pc:docMk/>
            <pc:sldMasterMk cId="3121355461" sldId="2147483683"/>
            <pc:sldLayoutMk cId="3832614617" sldId="2147483694"/>
          </pc:sldLayoutMkLst>
        </pc:sldLayoutChg>
        <pc:sldLayoutChg chg="del">
          <pc:chgData name="Els Philips" userId="887af43b-65a2-4b37-8a8c-12c245cfc43f" providerId="ADAL" clId="{156B7A0F-373E-4226-834D-4FAACD6D4E00}" dt="2022-10-11T10:23:46.811" v="22" actId="2696"/>
          <pc:sldLayoutMkLst>
            <pc:docMk/>
            <pc:sldMasterMk cId="3121355461" sldId="2147483683"/>
            <pc:sldLayoutMk cId="2409342645" sldId="2147483695"/>
          </pc:sldLayoutMkLst>
        </pc:sldLayoutChg>
      </pc:sldMasterChg>
      <pc:sldMasterChg chg="addSldLayout delSldLayout modSldLayout">
        <pc:chgData name="Els Philips" userId="887af43b-65a2-4b37-8a8c-12c245cfc43f" providerId="ADAL" clId="{156B7A0F-373E-4226-834D-4FAACD6D4E00}" dt="2022-10-11T10:28:46.834" v="101" actId="29295"/>
        <pc:sldMasterMkLst>
          <pc:docMk/>
          <pc:sldMasterMk cId="1685767841" sldId="2147483697"/>
        </pc:sldMasterMkLst>
        <pc:sldLayoutChg chg="del">
          <pc:chgData name="Els Philips" userId="887af43b-65a2-4b37-8a8c-12c245cfc43f" providerId="ADAL" clId="{156B7A0F-373E-4226-834D-4FAACD6D4E00}" dt="2022-10-11T10:24:39.275" v="23" actId="2696"/>
          <pc:sldLayoutMkLst>
            <pc:docMk/>
            <pc:sldMasterMk cId="1685767841" sldId="2147483697"/>
            <pc:sldLayoutMk cId="2791165390" sldId="2147483698"/>
          </pc:sldLayoutMkLst>
        </pc:sldLayoutChg>
        <pc:sldLayoutChg chg="del">
          <pc:chgData name="Els Philips" userId="887af43b-65a2-4b37-8a8c-12c245cfc43f" providerId="ADAL" clId="{156B7A0F-373E-4226-834D-4FAACD6D4E00}" dt="2022-10-11T10:24:40.245" v="24" actId="2696"/>
          <pc:sldLayoutMkLst>
            <pc:docMk/>
            <pc:sldMasterMk cId="1685767841" sldId="2147483697"/>
            <pc:sldLayoutMk cId="94028269" sldId="2147483699"/>
          </pc:sldLayoutMkLst>
        </pc:sldLayoutChg>
        <pc:sldLayoutChg chg="del">
          <pc:chgData name="Els Philips" userId="887af43b-65a2-4b37-8a8c-12c245cfc43f" providerId="ADAL" clId="{156B7A0F-373E-4226-834D-4FAACD6D4E00}" dt="2022-10-11T10:24:40.855" v="25" actId="2696"/>
          <pc:sldLayoutMkLst>
            <pc:docMk/>
            <pc:sldMasterMk cId="1685767841" sldId="2147483697"/>
            <pc:sldLayoutMk cId="4022131428" sldId="2147483700"/>
          </pc:sldLayoutMkLst>
        </pc:sldLayoutChg>
        <pc:sldLayoutChg chg="del">
          <pc:chgData name="Els Philips" userId="887af43b-65a2-4b37-8a8c-12c245cfc43f" providerId="ADAL" clId="{156B7A0F-373E-4226-834D-4FAACD6D4E00}" dt="2022-10-11T10:24:41.441" v="26" actId="2696"/>
          <pc:sldLayoutMkLst>
            <pc:docMk/>
            <pc:sldMasterMk cId="1685767841" sldId="2147483697"/>
            <pc:sldLayoutMk cId="673540675" sldId="2147483701"/>
          </pc:sldLayoutMkLst>
        </pc:sldLayoutChg>
        <pc:sldLayoutChg chg="del">
          <pc:chgData name="Els Philips" userId="887af43b-65a2-4b37-8a8c-12c245cfc43f" providerId="ADAL" clId="{156B7A0F-373E-4226-834D-4FAACD6D4E00}" dt="2022-10-11T10:24:42.117" v="27" actId="2696"/>
          <pc:sldLayoutMkLst>
            <pc:docMk/>
            <pc:sldMasterMk cId="1685767841" sldId="2147483697"/>
            <pc:sldLayoutMk cId="251375168" sldId="2147483702"/>
          </pc:sldLayoutMkLst>
        </pc:sldLayoutChg>
        <pc:sldLayoutChg chg="del">
          <pc:chgData name="Els Philips" userId="887af43b-65a2-4b37-8a8c-12c245cfc43f" providerId="ADAL" clId="{156B7A0F-373E-4226-834D-4FAACD6D4E00}" dt="2022-10-11T10:24:43.090" v="28" actId="2696"/>
          <pc:sldLayoutMkLst>
            <pc:docMk/>
            <pc:sldMasterMk cId="1685767841" sldId="2147483697"/>
            <pc:sldLayoutMk cId="520262471" sldId="2147483703"/>
          </pc:sldLayoutMkLst>
        </pc:sldLayoutChg>
        <pc:sldLayoutChg chg="del">
          <pc:chgData name="Els Philips" userId="887af43b-65a2-4b37-8a8c-12c245cfc43f" providerId="ADAL" clId="{156B7A0F-373E-4226-834D-4FAACD6D4E00}" dt="2022-10-11T10:24:44.099" v="29" actId="2696"/>
          <pc:sldLayoutMkLst>
            <pc:docMk/>
            <pc:sldMasterMk cId="1685767841" sldId="2147483697"/>
            <pc:sldLayoutMk cId="1423724186" sldId="2147483704"/>
          </pc:sldLayoutMkLst>
        </pc:sldLayoutChg>
        <pc:sldLayoutChg chg="del">
          <pc:chgData name="Els Philips" userId="887af43b-65a2-4b37-8a8c-12c245cfc43f" providerId="ADAL" clId="{156B7A0F-373E-4226-834D-4FAACD6D4E00}" dt="2022-10-11T10:24:44.853" v="30" actId="2696"/>
          <pc:sldLayoutMkLst>
            <pc:docMk/>
            <pc:sldMasterMk cId="1685767841" sldId="2147483697"/>
            <pc:sldLayoutMk cId="1437383920" sldId="2147483705"/>
          </pc:sldLayoutMkLst>
        </pc:sldLayoutChg>
        <pc:sldLayoutChg chg="del">
          <pc:chgData name="Els Philips" userId="887af43b-65a2-4b37-8a8c-12c245cfc43f" providerId="ADAL" clId="{156B7A0F-373E-4226-834D-4FAACD6D4E00}" dt="2022-10-11T10:24:45.475" v="31" actId="2696"/>
          <pc:sldLayoutMkLst>
            <pc:docMk/>
            <pc:sldMasterMk cId="1685767841" sldId="2147483697"/>
            <pc:sldLayoutMk cId="1784827021" sldId="2147483706"/>
          </pc:sldLayoutMkLst>
        </pc:sldLayoutChg>
        <pc:sldLayoutChg chg="del">
          <pc:chgData name="Els Philips" userId="887af43b-65a2-4b37-8a8c-12c245cfc43f" providerId="ADAL" clId="{156B7A0F-373E-4226-834D-4FAACD6D4E00}" dt="2022-10-11T10:24:46.169" v="32" actId="2696"/>
          <pc:sldLayoutMkLst>
            <pc:docMk/>
            <pc:sldMasterMk cId="1685767841" sldId="2147483697"/>
            <pc:sldLayoutMk cId="868897446" sldId="2147483707"/>
          </pc:sldLayoutMkLst>
        </pc:sldLayoutChg>
        <pc:sldLayoutChg chg="del">
          <pc:chgData name="Els Philips" userId="887af43b-65a2-4b37-8a8c-12c245cfc43f" providerId="ADAL" clId="{156B7A0F-373E-4226-834D-4FAACD6D4E00}" dt="2022-10-11T10:24:46.978" v="33" actId="2696"/>
          <pc:sldLayoutMkLst>
            <pc:docMk/>
            <pc:sldMasterMk cId="1685767841" sldId="2147483697"/>
            <pc:sldLayoutMk cId="2309484551" sldId="2147483708"/>
          </pc:sldLayoutMkLst>
        </pc:sldLayoutChg>
        <pc:sldLayoutChg chg="del">
          <pc:chgData name="Els Philips" userId="887af43b-65a2-4b37-8a8c-12c245cfc43f" providerId="ADAL" clId="{156B7A0F-373E-4226-834D-4FAACD6D4E00}" dt="2022-10-11T10:24:47.810" v="34" actId="2696"/>
          <pc:sldLayoutMkLst>
            <pc:docMk/>
            <pc:sldMasterMk cId="1685767841" sldId="2147483697"/>
            <pc:sldLayoutMk cId="2251485270" sldId="2147483709"/>
          </pc:sldLayoutMkLst>
        </pc:sldLayoutChg>
        <pc:sldLayoutChg chg="del">
          <pc:chgData name="Els Philips" userId="887af43b-65a2-4b37-8a8c-12c245cfc43f" providerId="ADAL" clId="{156B7A0F-373E-4226-834D-4FAACD6D4E00}" dt="2022-10-11T10:24:48.477" v="35" actId="2696"/>
          <pc:sldLayoutMkLst>
            <pc:docMk/>
            <pc:sldMasterMk cId="1685767841" sldId="2147483697"/>
            <pc:sldLayoutMk cId="3150093790" sldId="2147483710"/>
          </pc:sldLayoutMkLst>
        </pc:sldLayoutChg>
        <pc:sldLayoutChg chg="del">
          <pc:chgData name="Els Philips" userId="887af43b-65a2-4b37-8a8c-12c245cfc43f" providerId="ADAL" clId="{156B7A0F-373E-4226-834D-4FAACD6D4E00}" dt="2022-10-11T10:24:49.864" v="36" actId="2696"/>
          <pc:sldLayoutMkLst>
            <pc:docMk/>
            <pc:sldMasterMk cId="1685767841" sldId="2147483697"/>
            <pc:sldLayoutMk cId="2699598988" sldId="2147483711"/>
          </pc:sldLayoutMkLst>
        </pc:sldLayoutChg>
        <pc:sldLayoutChg chg="del">
          <pc:chgData name="Els Philips" userId="887af43b-65a2-4b37-8a8c-12c245cfc43f" providerId="ADAL" clId="{156B7A0F-373E-4226-834D-4FAACD6D4E00}" dt="2022-10-11T10:24:50.677" v="37" actId="2696"/>
          <pc:sldLayoutMkLst>
            <pc:docMk/>
            <pc:sldMasterMk cId="1685767841" sldId="2147483697"/>
            <pc:sldLayoutMk cId="1422187915" sldId="2147483712"/>
          </pc:sldLayoutMkLst>
        </pc:sldLayoutChg>
        <pc:sldLayoutChg chg="del">
          <pc:chgData name="Els Philips" userId="887af43b-65a2-4b37-8a8c-12c245cfc43f" providerId="ADAL" clId="{156B7A0F-373E-4226-834D-4FAACD6D4E00}" dt="2022-10-11T10:24:52.220" v="38" actId="2696"/>
          <pc:sldLayoutMkLst>
            <pc:docMk/>
            <pc:sldMasterMk cId="1685767841" sldId="2147483697"/>
            <pc:sldLayoutMk cId="3715674684" sldId="2147483713"/>
          </pc:sldLayoutMkLst>
        </pc:sldLayoutChg>
        <pc:sldLayoutChg chg="del">
          <pc:chgData name="Els Philips" userId="887af43b-65a2-4b37-8a8c-12c245cfc43f" providerId="ADAL" clId="{156B7A0F-373E-4226-834D-4FAACD6D4E00}" dt="2022-10-11T10:24:52.805" v="39" actId="2696"/>
          <pc:sldLayoutMkLst>
            <pc:docMk/>
            <pc:sldMasterMk cId="1685767841" sldId="2147483697"/>
            <pc:sldLayoutMk cId="2371000555" sldId="2147483714"/>
          </pc:sldLayoutMkLst>
        </pc:sldLayoutChg>
        <pc:sldLayoutChg chg="del">
          <pc:chgData name="Els Philips" userId="887af43b-65a2-4b37-8a8c-12c245cfc43f" providerId="ADAL" clId="{156B7A0F-373E-4226-834D-4FAACD6D4E00}" dt="2022-10-11T10:24:54.279" v="40" actId="2696"/>
          <pc:sldLayoutMkLst>
            <pc:docMk/>
            <pc:sldMasterMk cId="1685767841" sldId="2147483697"/>
            <pc:sldLayoutMk cId="1084579327" sldId="2147483715"/>
          </pc:sldLayoutMkLst>
        </pc:sldLayoutChg>
        <pc:sldLayoutChg chg="del">
          <pc:chgData name="Els Philips" userId="887af43b-65a2-4b37-8a8c-12c245cfc43f" providerId="ADAL" clId="{156B7A0F-373E-4226-834D-4FAACD6D4E00}" dt="2022-10-11T10:24:55.496" v="41" actId="2696"/>
          <pc:sldLayoutMkLst>
            <pc:docMk/>
            <pc:sldMasterMk cId="1685767841" sldId="2147483697"/>
            <pc:sldLayoutMk cId="2902617405" sldId="2147483716"/>
          </pc:sldLayoutMkLst>
        </pc:sldLayoutChg>
        <pc:sldLayoutChg chg="addSp delSp modSp add mod modTransition">
          <pc:chgData name="Els Philips" userId="887af43b-65a2-4b37-8a8c-12c245cfc43f" providerId="ADAL" clId="{156B7A0F-373E-4226-834D-4FAACD6D4E00}" dt="2022-10-11T10:26:01.184" v="65" actId="1076"/>
          <pc:sldLayoutMkLst>
            <pc:docMk/>
            <pc:sldMasterMk cId="1685767841" sldId="2147483697"/>
            <pc:sldLayoutMk cId="610490758" sldId="2147483719"/>
          </pc:sldLayoutMkLst>
          <pc:picChg chg="del">
            <ac:chgData name="Els Philips" userId="887af43b-65a2-4b37-8a8c-12c245cfc43f" providerId="ADAL" clId="{156B7A0F-373E-4226-834D-4FAACD6D4E00}" dt="2022-10-11T10:25:54.480" v="63" actId="478"/>
            <ac:picMkLst>
              <pc:docMk/>
              <pc:sldMasterMk cId="1685767841" sldId="2147483697"/>
              <pc:sldLayoutMk cId="610490758" sldId="2147483719"/>
              <ac:picMk id="2" creationId="{43699F07-48B0-420A-BD79-EAA97E506203}"/>
            </ac:picMkLst>
          </pc:picChg>
          <pc:picChg chg="add del mod">
            <ac:chgData name="Els Philips" userId="887af43b-65a2-4b37-8a8c-12c245cfc43f" providerId="ADAL" clId="{156B7A0F-373E-4226-834D-4FAACD6D4E00}" dt="2022-10-11T10:26:01.184" v="65" actId="1076"/>
            <ac:picMkLst>
              <pc:docMk/>
              <pc:sldMasterMk cId="1685767841" sldId="2147483697"/>
              <pc:sldLayoutMk cId="610490758" sldId="2147483719"/>
              <ac:picMk id="4" creationId="{F74CA9D4-E17E-4A9B-A691-D07B55455A7F}"/>
            </ac:picMkLst>
          </pc:picChg>
          <pc:cxnChg chg="del">
            <ac:chgData name="Els Philips" userId="887af43b-65a2-4b37-8a8c-12c245cfc43f" providerId="ADAL" clId="{156B7A0F-373E-4226-834D-4FAACD6D4E00}" dt="2022-10-11T10:25:57.260" v="64" actId="478"/>
            <ac:cxnSpMkLst>
              <pc:docMk/>
              <pc:sldMasterMk cId="1685767841" sldId="2147483697"/>
              <pc:sldLayoutMk cId="610490758" sldId="2147483719"/>
              <ac:cxnSpMk id="3" creationId="{109B45E1-C5CD-4C7C-B7D4-D8F8DAB0539B}"/>
            </ac:cxnSpMkLst>
          </pc:cxnChg>
        </pc:sldLayoutChg>
        <pc:sldLayoutChg chg="del">
          <pc:chgData name="Els Philips" userId="887af43b-65a2-4b37-8a8c-12c245cfc43f" providerId="ADAL" clId="{156B7A0F-373E-4226-834D-4FAACD6D4E00}" dt="2022-10-11T10:25:05.058" v="42" actId="2696"/>
          <pc:sldLayoutMkLst>
            <pc:docMk/>
            <pc:sldMasterMk cId="1685767841" sldId="2147483697"/>
            <pc:sldLayoutMk cId="3535762535" sldId="2147483719"/>
          </pc:sldLayoutMkLst>
        </pc:sldLayoutChg>
        <pc:sldLayoutChg chg="del">
          <pc:chgData name="Els Philips" userId="887af43b-65a2-4b37-8a8c-12c245cfc43f" providerId="ADAL" clId="{156B7A0F-373E-4226-834D-4FAACD6D4E00}" dt="2022-10-11T10:25:05.556" v="43" actId="2696"/>
          <pc:sldLayoutMkLst>
            <pc:docMk/>
            <pc:sldMasterMk cId="1685767841" sldId="2147483697"/>
            <pc:sldLayoutMk cId="1129766476" sldId="2147483720"/>
          </pc:sldLayoutMkLst>
        </pc:sldLayoutChg>
        <pc:sldLayoutChg chg="addSp delSp modSp add mod modTransition">
          <pc:chgData name="Els Philips" userId="887af43b-65a2-4b37-8a8c-12c245cfc43f" providerId="ADAL" clId="{156B7A0F-373E-4226-834D-4FAACD6D4E00}" dt="2022-10-11T10:28:29.441" v="97" actId="732"/>
          <pc:sldLayoutMkLst>
            <pc:docMk/>
            <pc:sldMasterMk cId="1685767841" sldId="2147483697"/>
            <pc:sldLayoutMk cId="1258371898" sldId="2147483720"/>
          </pc:sldLayoutMkLst>
          <pc:spChg chg="del">
            <ac:chgData name="Els Philips" userId="887af43b-65a2-4b37-8a8c-12c245cfc43f" providerId="ADAL" clId="{156B7A0F-373E-4226-834D-4FAACD6D4E00}" dt="2022-10-11T10:26:12.992" v="67" actId="478"/>
            <ac:spMkLst>
              <pc:docMk/>
              <pc:sldMasterMk cId="1685767841" sldId="2147483697"/>
              <pc:sldLayoutMk cId="1258371898" sldId="2147483720"/>
              <ac:spMk id="5" creationId="{B2A5F051-AD23-44F5-827B-B443EF8EA74E}"/>
            </ac:spMkLst>
          </pc:spChg>
          <pc:picChg chg="add del mod">
            <ac:chgData name="Els Philips" userId="887af43b-65a2-4b37-8a8c-12c245cfc43f" providerId="ADAL" clId="{156B7A0F-373E-4226-834D-4FAACD6D4E00}" dt="2022-10-11T10:27:05.173" v="73" actId="478"/>
            <ac:picMkLst>
              <pc:docMk/>
              <pc:sldMasterMk cId="1685767841" sldId="2147483697"/>
              <pc:sldLayoutMk cId="1258371898" sldId="2147483720"/>
              <ac:picMk id="3" creationId="{0699CE43-E2DE-7EA0-993F-3144FF207237}"/>
            </ac:picMkLst>
          </pc:picChg>
          <pc:picChg chg="del">
            <ac:chgData name="Els Philips" userId="887af43b-65a2-4b37-8a8c-12c245cfc43f" providerId="ADAL" clId="{156B7A0F-373E-4226-834D-4FAACD6D4E00}" dt="2022-10-11T10:26:13.753" v="68" actId="478"/>
            <ac:picMkLst>
              <pc:docMk/>
              <pc:sldMasterMk cId="1685767841" sldId="2147483697"/>
              <pc:sldLayoutMk cId="1258371898" sldId="2147483720"/>
              <ac:picMk id="4" creationId="{F74CA9D4-E17E-4A9B-A691-D07B55455A7F}"/>
            </ac:picMkLst>
          </pc:picChg>
          <pc:picChg chg="add mod modCrop">
            <ac:chgData name="Els Philips" userId="887af43b-65a2-4b37-8a8c-12c245cfc43f" providerId="ADAL" clId="{156B7A0F-373E-4226-834D-4FAACD6D4E00}" dt="2022-10-11T10:28:29.441" v="97" actId="732"/>
            <ac:picMkLst>
              <pc:docMk/>
              <pc:sldMasterMk cId="1685767841" sldId="2147483697"/>
              <pc:sldLayoutMk cId="1258371898" sldId="2147483720"/>
              <ac:picMk id="8" creationId="{D390121C-BA2D-1C8E-A625-505BC8393BCC}"/>
            </ac:picMkLst>
          </pc:picChg>
        </pc:sldLayoutChg>
        <pc:sldLayoutChg chg="del">
          <pc:chgData name="Els Philips" userId="887af43b-65a2-4b37-8a8c-12c245cfc43f" providerId="ADAL" clId="{156B7A0F-373E-4226-834D-4FAACD6D4E00}" dt="2022-10-11T10:25:06.021" v="44" actId="2696"/>
          <pc:sldLayoutMkLst>
            <pc:docMk/>
            <pc:sldMasterMk cId="1685767841" sldId="2147483697"/>
            <pc:sldLayoutMk cId="155618711" sldId="2147483721"/>
          </pc:sldLayoutMkLst>
        </pc:sldLayoutChg>
        <pc:sldLayoutChg chg="modSp add mod modTransition">
          <pc:chgData name="Els Philips" userId="887af43b-65a2-4b37-8a8c-12c245cfc43f" providerId="ADAL" clId="{156B7A0F-373E-4226-834D-4FAACD6D4E00}" dt="2022-10-11T10:28:46.834" v="101" actId="29295"/>
          <pc:sldLayoutMkLst>
            <pc:docMk/>
            <pc:sldMasterMk cId="1685767841" sldId="2147483697"/>
            <pc:sldLayoutMk cId="639366750" sldId="2147483721"/>
          </pc:sldLayoutMkLst>
          <pc:picChg chg="mod">
            <ac:chgData name="Els Philips" userId="887af43b-65a2-4b37-8a8c-12c245cfc43f" providerId="ADAL" clId="{156B7A0F-373E-4226-834D-4FAACD6D4E00}" dt="2022-10-11T10:28:46.834" v="101" actId="29295"/>
            <ac:picMkLst>
              <pc:docMk/>
              <pc:sldMasterMk cId="1685767841" sldId="2147483697"/>
              <pc:sldLayoutMk cId="639366750" sldId="2147483721"/>
              <ac:picMk id="8" creationId="{D390121C-BA2D-1C8E-A625-505BC8393BCC}"/>
            </ac:picMkLst>
          </pc:picChg>
        </pc:sldLayoutChg>
        <pc:sldLayoutChg chg="del">
          <pc:chgData name="Els Philips" userId="887af43b-65a2-4b37-8a8c-12c245cfc43f" providerId="ADAL" clId="{156B7A0F-373E-4226-834D-4FAACD6D4E00}" dt="2022-10-11T10:25:08.301" v="45" actId="2696"/>
          <pc:sldLayoutMkLst>
            <pc:docMk/>
            <pc:sldMasterMk cId="1685767841" sldId="2147483697"/>
            <pc:sldLayoutMk cId="2052607720" sldId="2147483722"/>
          </pc:sldLayoutMkLst>
        </pc:sldLayoutChg>
        <pc:sldLayoutChg chg="del">
          <pc:chgData name="Els Philips" userId="887af43b-65a2-4b37-8a8c-12c245cfc43f" providerId="ADAL" clId="{156B7A0F-373E-4226-834D-4FAACD6D4E00}" dt="2022-10-11T10:25:08.639" v="46" actId="2696"/>
          <pc:sldLayoutMkLst>
            <pc:docMk/>
            <pc:sldMasterMk cId="1685767841" sldId="2147483697"/>
            <pc:sldLayoutMk cId="3963528930" sldId="2147483723"/>
          </pc:sldLayoutMkLst>
        </pc:sldLayoutChg>
        <pc:sldLayoutChg chg="del">
          <pc:chgData name="Els Philips" userId="887af43b-65a2-4b37-8a8c-12c245cfc43f" providerId="ADAL" clId="{156B7A0F-373E-4226-834D-4FAACD6D4E00}" dt="2022-10-11T10:25:08.954" v="47" actId="2696"/>
          <pc:sldLayoutMkLst>
            <pc:docMk/>
            <pc:sldMasterMk cId="1685767841" sldId="2147483697"/>
            <pc:sldLayoutMk cId="1352763667" sldId="2147483724"/>
          </pc:sldLayoutMkLst>
        </pc:sldLayoutChg>
        <pc:sldLayoutChg chg="del">
          <pc:chgData name="Els Philips" userId="887af43b-65a2-4b37-8a8c-12c245cfc43f" providerId="ADAL" clId="{156B7A0F-373E-4226-834D-4FAACD6D4E00}" dt="2022-10-11T10:25:09.220" v="48" actId="2696"/>
          <pc:sldLayoutMkLst>
            <pc:docMk/>
            <pc:sldMasterMk cId="1685767841" sldId="2147483697"/>
            <pc:sldLayoutMk cId="3383559230" sldId="2147483725"/>
          </pc:sldLayoutMkLst>
        </pc:sldLayoutChg>
        <pc:sldLayoutChg chg="del">
          <pc:chgData name="Els Philips" userId="887af43b-65a2-4b37-8a8c-12c245cfc43f" providerId="ADAL" clId="{156B7A0F-373E-4226-834D-4FAACD6D4E00}" dt="2022-10-11T10:25:09.674" v="49" actId="2696"/>
          <pc:sldLayoutMkLst>
            <pc:docMk/>
            <pc:sldMasterMk cId="1685767841" sldId="2147483697"/>
            <pc:sldLayoutMk cId="868832473" sldId="2147483726"/>
          </pc:sldLayoutMkLst>
        </pc:sldLayoutChg>
        <pc:sldLayoutChg chg="del">
          <pc:chgData name="Els Philips" userId="887af43b-65a2-4b37-8a8c-12c245cfc43f" providerId="ADAL" clId="{156B7A0F-373E-4226-834D-4FAACD6D4E00}" dt="2022-10-11T10:25:10.285" v="50" actId="2696"/>
          <pc:sldLayoutMkLst>
            <pc:docMk/>
            <pc:sldMasterMk cId="1685767841" sldId="2147483697"/>
            <pc:sldLayoutMk cId="3333416732" sldId="2147483727"/>
          </pc:sldLayoutMkLst>
        </pc:sldLayoutChg>
        <pc:sldLayoutChg chg="del">
          <pc:chgData name="Els Philips" userId="887af43b-65a2-4b37-8a8c-12c245cfc43f" providerId="ADAL" clId="{156B7A0F-373E-4226-834D-4FAACD6D4E00}" dt="2022-10-11T10:25:10.740" v="51" actId="2696"/>
          <pc:sldLayoutMkLst>
            <pc:docMk/>
            <pc:sldMasterMk cId="1685767841" sldId="2147483697"/>
            <pc:sldLayoutMk cId="2563195632" sldId="2147483728"/>
          </pc:sldLayoutMkLst>
        </pc:sldLayoutChg>
        <pc:sldLayoutChg chg="del">
          <pc:chgData name="Els Philips" userId="887af43b-65a2-4b37-8a8c-12c245cfc43f" providerId="ADAL" clId="{156B7A0F-373E-4226-834D-4FAACD6D4E00}" dt="2022-10-11T10:25:11.450" v="52" actId="2696"/>
          <pc:sldLayoutMkLst>
            <pc:docMk/>
            <pc:sldMasterMk cId="1685767841" sldId="2147483697"/>
            <pc:sldLayoutMk cId="2998447028" sldId="2147483729"/>
          </pc:sldLayoutMkLst>
        </pc:sldLayoutChg>
        <pc:sldLayoutChg chg="del">
          <pc:chgData name="Els Philips" userId="887af43b-65a2-4b37-8a8c-12c245cfc43f" providerId="ADAL" clId="{156B7A0F-373E-4226-834D-4FAACD6D4E00}" dt="2022-10-11T10:25:11.692" v="53" actId="2696"/>
          <pc:sldLayoutMkLst>
            <pc:docMk/>
            <pc:sldMasterMk cId="1685767841" sldId="2147483697"/>
            <pc:sldLayoutMk cId="540071312" sldId="2147483730"/>
          </pc:sldLayoutMkLst>
        </pc:sldLayoutChg>
        <pc:sldLayoutChg chg="del">
          <pc:chgData name="Els Philips" userId="887af43b-65a2-4b37-8a8c-12c245cfc43f" providerId="ADAL" clId="{156B7A0F-373E-4226-834D-4FAACD6D4E00}" dt="2022-10-11T10:25:12.944" v="54" actId="2696"/>
          <pc:sldLayoutMkLst>
            <pc:docMk/>
            <pc:sldMasterMk cId="1685767841" sldId="2147483697"/>
            <pc:sldLayoutMk cId="1170448418" sldId="2147483731"/>
          </pc:sldLayoutMkLst>
        </pc:sldLayoutChg>
        <pc:sldLayoutChg chg="del">
          <pc:chgData name="Els Philips" userId="887af43b-65a2-4b37-8a8c-12c245cfc43f" providerId="ADAL" clId="{156B7A0F-373E-4226-834D-4FAACD6D4E00}" dt="2022-10-11T10:25:13.479" v="55" actId="2696"/>
          <pc:sldLayoutMkLst>
            <pc:docMk/>
            <pc:sldMasterMk cId="1685767841" sldId="2147483697"/>
            <pc:sldLayoutMk cId="4042209226" sldId="2147483732"/>
          </pc:sldLayoutMkLst>
        </pc:sldLayoutChg>
      </pc:sldMasterChg>
    </pc:docChg>
  </pc:docChgLst>
  <pc:docChgLst>
    <pc:chgData name="Els Philips" userId="887af43b-65a2-4b37-8a8c-12c245cfc43f" providerId="ADAL" clId="{BB8401E0-5C70-412A-A714-6AD200BCA123}"/>
    <pc:docChg chg="undo custSel delSld modSld delMainMaster">
      <pc:chgData name="Els Philips" userId="887af43b-65a2-4b37-8a8c-12c245cfc43f" providerId="ADAL" clId="{BB8401E0-5C70-412A-A714-6AD200BCA123}" dt="2022-10-07T11:24:52.922" v="320" actId="1076"/>
      <pc:docMkLst>
        <pc:docMk/>
      </pc:docMkLst>
      <pc:sldChg chg="modSp mod modNotesTx">
        <pc:chgData name="Els Philips" userId="887af43b-65a2-4b37-8a8c-12c245cfc43f" providerId="ADAL" clId="{BB8401E0-5C70-412A-A714-6AD200BCA123}" dt="2022-10-07T11:14:31.666" v="23" actId="20577"/>
        <pc:sldMkLst>
          <pc:docMk/>
          <pc:sldMk cId="0" sldId="632"/>
        </pc:sldMkLst>
        <pc:spChg chg="mod">
          <ac:chgData name="Els Philips" userId="887af43b-65a2-4b37-8a8c-12c245cfc43f" providerId="ADAL" clId="{BB8401E0-5C70-412A-A714-6AD200BCA123}" dt="2022-10-07T11:13:44.841" v="9" actId="20577"/>
          <ac:spMkLst>
            <pc:docMk/>
            <pc:sldMk cId="0" sldId="632"/>
            <ac:spMk id="8" creationId="{A93137C3-A086-1F5D-97D6-590A162BC3CE}"/>
          </ac:spMkLst>
        </pc:spChg>
      </pc:sldChg>
      <pc:sldChg chg="delSp modSp mod modClrScheme chgLayout modNotesTx">
        <pc:chgData name="Els Philips" userId="887af43b-65a2-4b37-8a8c-12c245cfc43f" providerId="ADAL" clId="{BB8401E0-5C70-412A-A714-6AD200BCA123}" dt="2022-10-07T11:24:52.922" v="320" actId="1076"/>
        <pc:sldMkLst>
          <pc:docMk/>
          <pc:sldMk cId="0" sldId="733"/>
        </pc:sldMkLst>
        <pc:spChg chg="mod">
          <ac:chgData name="Els Philips" userId="887af43b-65a2-4b37-8a8c-12c245cfc43f" providerId="ADAL" clId="{BB8401E0-5C70-412A-A714-6AD200BCA123}" dt="2022-10-07T11:24:52.922" v="320" actId="1076"/>
          <ac:spMkLst>
            <pc:docMk/>
            <pc:sldMk cId="0" sldId="733"/>
            <ac:spMk id="3" creationId="{C3425CDE-3FB1-4E1F-BDE3-F57532179E04}"/>
          </ac:spMkLst>
        </pc:spChg>
        <pc:spChg chg="del">
          <ac:chgData name="Els Philips" userId="887af43b-65a2-4b37-8a8c-12c245cfc43f" providerId="ADAL" clId="{BB8401E0-5C70-412A-A714-6AD200BCA123}" dt="2022-10-07T11:14:09.465" v="12" actId="478"/>
          <ac:spMkLst>
            <pc:docMk/>
            <pc:sldMk cId="0" sldId="733"/>
            <ac:spMk id="276482" creationId="{42A975B8-9F70-4AE3-A74A-579DEB0D88B7}"/>
          </ac:spMkLst>
        </pc:spChg>
      </pc:sldChg>
      <pc:sldChg chg="modSp mod modClrScheme chgLayout">
        <pc:chgData name="Els Philips" userId="887af43b-65a2-4b37-8a8c-12c245cfc43f" providerId="ADAL" clId="{BB8401E0-5C70-412A-A714-6AD200BCA123}" dt="2022-10-07T11:15:41.729" v="131" actId="20577"/>
        <pc:sldMkLst>
          <pc:docMk/>
          <pc:sldMk cId="0" sldId="734"/>
        </pc:sldMkLst>
        <pc:spChg chg="mod ord">
          <ac:chgData name="Els Philips" userId="887af43b-65a2-4b37-8a8c-12c245cfc43f" providerId="ADAL" clId="{BB8401E0-5C70-412A-A714-6AD200BCA123}" dt="2022-10-07T11:15:41.729" v="131" actId="20577"/>
          <ac:spMkLst>
            <pc:docMk/>
            <pc:sldMk cId="0" sldId="734"/>
            <ac:spMk id="3" creationId="{68BA6D29-65A4-46E8-94F3-F77630C69C5C}"/>
          </ac:spMkLst>
        </pc:spChg>
        <pc:spChg chg="mod ord">
          <ac:chgData name="Els Philips" userId="887af43b-65a2-4b37-8a8c-12c245cfc43f" providerId="ADAL" clId="{BB8401E0-5C70-412A-A714-6AD200BCA123}" dt="2022-10-07T11:15:00.096" v="86" actId="2711"/>
          <ac:spMkLst>
            <pc:docMk/>
            <pc:sldMk cId="0" sldId="734"/>
            <ac:spMk id="278530" creationId="{CAE25A97-A286-40AF-B3A7-A30A44B1203C}"/>
          </ac:spMkLst>
        </pc:spChg>
      </pc:sldChg>
      <pc:sldChg chg="modSp mod modClrScheme chgLayout">
        <pc:chgData name="Els Philips" userId="887af43b-65a2-4b37-8a8c-12c245cfc43f" providerId="ADAL" clId="{BB8401E0-5C70-412A-A714-6AD200BCA123}" dt="2022-10-07T11:21:11.757" v="261" actId="1036"/>
        <pc:sldMkLst>
          <pc:docMk/>
          <pc:sldMk cId="0" sldId="735"/>
        </pc:sldMkLst>
        <pc:spChg chg="mod">
          <ac:chgData name="Els Philips" userId="887af43b-65a2-4b37-8a8c-12c245cfc43f" providerId="ADAL" clId="{BB8401E0-5C70-412A-A714-6AD200BCA123}" dt="2022-10-07T11:21:11.757" v="261" actId="1036"/>
          <ac:spMkLst>
            <pc:docMk/>
            <pc:sldMk cId="0" sldId="735"/>
            <ac:spMk id="4" creationId="{DD2E0245-9AD9-431A-B699-6289F47A4F1F}"/>
          </ac:spMkLst>
        </pc:spChg>
        <pc:spChg chg="mod">
          <ac:chgData name="Els Philips" userId="887af43b-65a2-4b37-8a8c-12c245cfc43f" providerId="ADAL" clId="{BB8401E0-5C70-412A-A714-6AD200BCA123}" dt="2022-10-07T11:21:11.757" v="261" actId="1036"/>
          <ac:spMkLst>
            <pc:docMk/>
            <pc:sldMk cId="0" sldId="735"/>
            <ac:spMk id="5" creationId="{75388004-F8DC-4E3E-939B-AF72DA00F747}"/>
          </ac:spMkLst>
        </pc:spChg>
        <pc:spChg chg="mod">
          <ac:chgData name="Els Philips" userId="887af43b-65a2-4b37-8a8c-12c245cfc43f" providerId="ADAL" clId="{BB8401E0-5C70-412A-A714-6AD200BCA123}" dt="2022-10-07T11:20:52.658" v="160" actId="1076"/>
          <ac:spMkLst>
            <pc:docMk/>
            <pc:sldMk cId="0" sldId="735"/>
            <ac:spMk id="280578" creationId="{F6A4C1FB-A3E0-4382-9CAF-7AE4E01CDB81}"/>
          </ac:spMkLst>
        </pc:spChg>
        <pc:spChg chg="mod">
          <ac:chgData name="Els Philips" userId="887af43b-65a2-4b37-8a8c-12c245cfc43f" providerId="ADAL" clId="{BB8401E0-5C70-412A-A714-6AD200BCA123}" dt="2022-10-07T11:20:02.745" v="145" actId="20577"/>
          <ac:spMkLst>
            <pc:docMk/>
            <pc:sldMk cId="0" sldId="735"/>
            <ac:spMk id="280580" creationId="{F2C7FD34-7CB8-4820-A251-5BE25B942BA6}"/>
          </ac:spMkLst>
        </pc:spChg>
        <pc:spChg chg="mod">
          <ac:chgData name="Els Philips" userId="887af43b-65a2-4b37-8a8c-12c245cfc43f" providerId="ADAL" clId="{BB8401E0-5C70-412A-A714-6AD200BCA123}" dt="2022-10-07T11:21:09.583" v="253" actId="1038"/>
          <ac:spMkLst>
            <pc:docMk/>
            <pc:sldMk cId="0" sldId="735"/>
            <ac:spMk id="280581" creationId="{C381EFA2-4ED9-4103-9766-4080A7F7286D}"/>
          </ac:spMkLst>
        </pc:spChg>
        <pc:spChg chg="mod">
          <ac:chgData name="Els Philips" userId="887af43b-65a2-4b37-8a8c-12c245cfc43f" providerId="ADAL" clId="{BB8401E0-5C70-412A-A714-6AD200BCA123}" dt="2022-10-07T11:21:11.757" v="261" actId="1036"/>
          <ac:spMkLst>
            <pc:docMk/>
            <pc:sldMk cId="0" sldId="735"/>
            <ac:spMk id="280584" creationId="{A681C470-5D0D-400F-9AA4-628D8CDB1232}"/>
          </ac:spMkLst>
        </pc:spChg>
        <pc:spChg chg="mod">
          <ac:chgData name="Els Philips" userId="887af43b-65a2-4b37-8a8c-12c245cfc43f" providerId="ADAL" clId="{BB8401E0-5C70-412A-A714-6AD200BCA123}" dt="2022-10-07T11:21:11.757" v="261" actId="1036"/>
          <ac:spMkLst>
            <pc:docMk/>
            <pc:sldMk cId="0" sldId="735"/>
            <ac:spMk id="280585" creationId="{98373184-46AE-4DD2-9718-D13DE7381D0C}"/>
          </ac:spMkLst>
        </pc:spChg>
        <pc:spChg chg="mod">
          <ac:chgData name="Els Philips" userId="887af43b-65a2-4b37-8a8c-12c245cfc43f" providerId="ADAL" clId="{BB8401E0-5C70-412A-A714-6AD200BCA123}" dt="2022-10-07T11:21:11.757" v="261" actId="1036"/>
          <ac:spMkLst>
            <pc:docMk/>
            <pc:sldMk cId="0" sldId="735"/>
            <ac:spMk id="280586" creationId="{6BCBE8BF-ED3B-40B3-A4C2-F5EAA760BE96}"/>
          </ac:spMkLst>
        </pc:spChg>
        <pc:spChg chg="mod">
          <ac:chgData name="Els Philips" userId="887af43b-65a2-4b37-8a8c-12c245cfc43f" providerId="ADAL" clId="{BB8401E0-5C70-412A-A714-6AD200BCA123}" dt="2022-10-07T11:21:11.757" v="261" actId="1036"/>
          <ac:spMkLst>
            <pc:docMk/>
            <pc:sldMk cId="0" sldId="735"/>
            <ac:spMk id="280587" creationId="{F12E1D31-1F16-4C3B-AF94-B6A31CF04A08}"/>
          </ac:spMkLst>
        </pc:spChg>
        <pc:grpChg chg="mod">
          <ac:chgData name="Els Philips" userId="887af43b-65a2-4b37-8a8c-12c245cfc43f" providerId="ADAL" clId="{BB8401E0-5C70-412A-A714-6AD200BCA123}" dt="2022-10-07T11:21:11.757" v="261" actId="1036"/>
          <ac:grpSpMkLst>
            <pc:docMk/>
            <pc:sldMk cId="0" sldId="735"/>
            <ac:grpSpMk id="280579" creationId="{AB694528-C262-4589-B74C-7700B90D7F3B}"/>
          </ac:grpSpMkLst>
        </pc:grpChg>
        <pc:grpChg chg="mod">
          <ac:chgData name="Els Philips" userId="887af43b-65a2-4b37-8a8c-12c245cfc43f" providerId="ADAL" clId="{BB8401E0-5C70-412A-A714-6AD200BCA123}" dt="2022-10-07T11:21:11.757" v="261" actId="1036"/>
          <ac:grpSpMkLst>
            <pc:docMk/>
            <pc:sldMk cId="0" sldId="735"/>
            <ac:grpSpMk id="280583" creationId="{62B8E5C1-944C-470F-A8BB-B4A90BD26409}"/>
          </ac:grpSpMkLst>
        </pc:grpChg>
        <pc:grpChg chg="mod">
          <ac:chgData name="Els Philips" userId="887af43b-65a2-4b37-8a8c-12c245cfc43f" providerId="ADAL" clId="{BB8401E0-5C70-412A-A714-6AD200BCA123}" dt="2022-10-07T11:21:11.757" v="261" actId="1036"/>
          <ac:grpSpMkLst>
            <pc:docMk/>
            <pc:sldMk cId="0" sldId="735"/>
            <ac:grpSpMk id="280588" creationId="{8B2DC35F-B591-4385-BB74-F6A31D3AF390}"/>
          </ac:grpSpMkLst>
        </pc:grpChg>
        <pc:cxnChg chg="mod">
          <ac:chgData name="Els Philips" userId="887af43b-65a2-4b37-8a8c-12c245cfc43f" providerId="ADAL" clId="{BB8401E0-5C70-412A-A714-6AD200BCA123}" dt="2022-10-07T11:21:11.757" v="261" actId="1036"/>
          <ac:cxnSpMkLst>
            <pc:docMk/>
            <pc:sldMk cId="0" sldId="735"/>
            <ac:cxnSpMk id="3" creationId="{381D40DC-ADBF-428A-A2E0-34E1023502CE}"/>
          </ac:cxnSpMkLst>
        </pc:cxnChg>
        <pc:cxnChg chg="mod">
          <ac:chgData name="Els Philips" userId="887af43b-65a2-4b37-8a8c-12c245cfc43f" providerId="ADAL" clId="{BB8401E0-5C70-412A-A714-6AD200BCA123}" dt="2022-10-07T11:21:11.757" v="261" actId="1036"/>
          <ac:cxnSpMkLst>
            <pc:docMk/>
            <pc:sldMk cId="0" sldId="735"/>
            <ac:cxnSpMk id="19" creationId="{7185AE62-A42F-42E9-A6BC-D0B3DAB8B0B4}"/>
          </ac:cxnSpMkLst>
        </pc:cxnChg>
      </pc:sldChg>
      <pc:sldChg chg="mod modClrScheme chgLayout">
        <pc:chgData name="Els Philips" userId="887af43b-65a2-4b37-8a8c-12c245cfc43f" providerId="ADAL" clId="{BB8401E0-5C70-412A-A714-6AD200BCA123}" dt="2022-10-07T11:14:04.454" v="11" actId="700"/>
        <pc:sldMkLst>
          <pc:docMk/>
          <pc:sldMk cId="0" sldId="736"/>
        </pc:sldMkLst>
      </pc:sldChg>
      <pc:sldChg chg="modSp mod modClrScheme chgLayout">
        <pc:chgData name="Els Philips" userId="887af43b-65a2-4b37-8a8c-12c245cfc43f" providerId="ADAL" clId="{BB8401E0-5C70-412A-A714-6AD200BCA123}" dt="2022-10-07T11:22:47.150" v="290" actId="20577"/>
        <pc:sldMkLst>
          <pc:docMk/>
          <pc:sldMk cId="0" sldId="737"/>
        </pc:sldMkLst>
        <pc:spChg chg="mod">
          <ac:chgData name="Els Philips" userId="887af43b-65a2-4b37-8a8c-12c245cfc43f" providerId="ADAL" clId="{BB8401E0-5C70-412A-A714-6AD200BCA123}" dt="2022-10-07T11:20:58.001" v="171" actId="1036"/>
          <ac:spMkLst>
            <pc:docMk/>
            <pc:sldMk cId="0" sldId="737"/>
            <ac:spMk id="24" creationId="{FAA36148-ED2B-4467-860F-31E299FB51ED}"/>
          </ac:spMkLst>
        </pc:spChg>
        <pc:spChg chg="mod">
          <ac:chgData name="Els Philips" userId="887af43b-65a2-4b37-8a8c-12c245cfc43f" providerId="ADAL" clId="{BB8401E0-5C70-412A-A714-6AD200BCA123}" dt="2022-10-07T11:20:58.001" v="171" actId="1036"/>
          <ac:spMkLst>
            <pc:docMk/>
            <pc:sldMk cId="0" sldId="737"/>
            <ac:spMk id="25" creationId="{CAFA0599-0F6F-4541-A28B-9BF8DDC3C7B2}"/>
          </ac:spMkLst>
        </pc:spChg>
        <pc:spChg chg="mod">
          <ac:chgData name="Els Philips" userId="887af43b-65a2-4b37-8a8c-12c245cfc43f" providerId="ADAL" clId="{BB8401E0-5C70-412A-A714-6AD200BCA123}" dt="2022-10-07T11:21:01.511" v="187" actId="1035"/>
          <ac:spMkLst>
            <pc:docMk/>
            <pc:sldMk cId="0" sldId="737"/>
            <ac:spMk id="286722" creationId="{E0B10476-E206-4EA0-9432-3645877C50FC}"/>
          </ac:spMkLst>
        </pc:spChg>
        <pc:spChg chg="mod">
          <ac:chgData name="Els Philips" userId="887af43b-65a2-4b37-8a8c-12c245cfc43f" providerId="ADAL" clId="{BB8401E0-5C70-412A-A714-6AD200BCA123}" dt="2022-10-07T11:22:47.150" v="290" actId="20577"/>
          <ac:spMkLst>
            <pc:docMk/>
            <pc:sldMk cId="0" sldId="737"/>
            <ac:spMk id="286724" creationId="{5EC626B2-B007-489E-813C-AC6B7B891CF1}"/>
          </ac:spMkLst>
        </pc:spChg>
        <pc:spChg chg="mod">
          <ac:chgData name="Els Philips" userId="887af43b-65a2-4b37-8a8c-12c245cfc43f" providerId="ADAL" clId="{BB8401E0-5C70-412A-A714-6AD200BCA123}" dt="2022-10-07T11:20:58.001" v="171" actId="1036"/>
          <ac:spMkLst>
            <pc:docMk/>
            <pc:sldMk cId="0" sldId="737"/>
            <ac:spMk id="286728" creationId="{2E8DE21B-DB74-4B15-8B27-66E0D0066D3F}"/>
          </ac:spMkLst>
        </pc:spChg>
        <pc:spChg chg="mod">
          <ac:chgData name="Els Philips" userId="887af43b-65a2-4b37-8a8c-12c245cfc43f" providerId="ADAL" clId="{BB8401E0-5C70-412A-A714-6AD200BCA123}" dt="2022-10-07T11:20:58.001" v="171" actId="1036"/>
          <ac:spMkLst>
            <pc:docMk/>
            <pc:sldMk cId="0" sldId="737"/>
            <ac:spMk id="286729" creationId="{6D8BF147-0A98-4E76-8074-21A1E267B438}"/>
          </ac:spMkLst>
        </pc:spChg>
        <pc:spChg chg="mod">
          <ac:chgData name="Els Philips" userId="887af43b-65a2-4b37-8a8c-12c245cfc43f" providerId="ADAL" clId="{BB8401E0-5C70-412A-A714-6AD200BCA123}" dt="2022-10-07T11:20:58.001" v="171" actId="1036"/>
          <ac:spMkLst>
            <pc:docMk/>
            <pc:sldMk cId="0" sldId="737"/>
            <ac:spMk id="286730" creationId="{DD5FE699-FC1D-4258-8E47-FCBD0DDF91FB}"/>
          </ac:spMkLst>
        </pc:spChg>
        <pc:spChg chg="mod">
          <ac:chgData name="Els Philips" userId="887af43b-65a2-4b37-8a8c-12c245cfc43f" providerId="ADAL" clId="{BB8401E0-5C70-412A-A714-6AD200BCA123}" dt="2022-10-07T11:20:58.001" v="171" actId="1036"/>
          <ac:spMkLst>
            <pc:docMk/>
            <pc:sldMk cId="0" sldId="737"/>
            <ac:spMk id="286731" creationId="{60722BA5-9B21-45EF-9125-3226B64E8EA2}"/>
          </ac:spMkLst>
        </pc:spChg>
        <pc:grpChg chg="mod">
          <ac:chgData name="Els Philips" userId="887af43b-65a2-4b37-8a8c-12c245cfc43f" providerId="ADAL" clId="{BB8401E0-5C70-412A-A714-6AD200BCA123}" dt="2022-10-07T11:20:58.001" v="171" actId="1036"/>
          <ac:grpSpMkLst>
            <pc:docMk/>
            <pc:sldMk cId="0" sldId="737"/>
            <ac:grpSpMk id="286723" creationId="{A83432D5-57F1-44E0-9F3B-F36D6532C1D5}"/>
          </ac:grpSpMkLst>
        </pc:grpChg>
        <pc:grpChg chg="mod">
          <ac:chgData name="Els Philips" userId="887af43b-65a2-4b37-8a8c-12c245cfc43f" providerId="ADAL" clId="{BB8401E0-5C70-412A-A714-6AD200BCA123}" dt="2022-10-07T11:20:58.001" v="171" actId="1036"/>
          <ac:grpSpMkLst>
            <pc:docMk/>
            <pc:sldMk cId="0" sldId="737"/>
            <ac:grpSpMk id="286727" creationId="{F5CEF6C0-2054-41B8-8866-1938D1545BEC}"/>
          </ac:grpSpMkLst>
        </pc:grpChg>
        <pc:grpChg chg="mod">
          <ac:chgData name="Els Philips" userId="887af43b-65a2-4b37-8a8c-12c245cfc43f" providerId="ADAL" clId="{BB8401E0-5C70-412A-A714-6AD200BCA123}" dt="2022-10-07T11:20:58.001" v="171" actId="1036"/>
          <ac:grpSpMkLst>
            <pc:docMk/>
            <pc:sldMk cId="0" sldId="737"/>
            <ac:grpSpMk id="286732" creationId="{051D62C0-3BFB-4334-B3C7-9622922B9F13}"/>
          </ac:grpSpMkLst>
        </pc:grpChg>
        <pc:cxnChg chg="mod">
          <ac:chgData name="Els Philips" userId="887af43b-65a2-4b37-8a8c-12c245cfc43f" providerId="ADAL" clId="{BB8401E0-5C70-412A-A714-6AD200BCA123}" dt="2022-10-07T11:20:58.001" v="171" actId="1036"/>
          <ac:cxnSpMkLst>
            <pc:docMk/>
            <pc:sldMk cId="0" sldId="737"/>
            <ac:cxnSpMk id="18" creationId="{39F82F35-BF31-4AEA-A905-49288B889435}"/>
          </ac:cxnSpMkLst>
        </pc:cxnChg>
        <pc:cxnChg chg="mod">
          <ac:chgData name="Els Philips" userId="887af43b-65a2-4b37-8a8c-12c245cfc43f" providerId="ADAL" clId="{BB8401E0-5C70-412A-A714-6AD200BCA123}" dt="2022-10-07T11:20:58.001" v="171" actId="1036"/>
          <ac:cxnSpMkLst>
            <pc:docMk/>
            <pc:sldMk cId="0" sldId="737"/>
            <ac:cxnSpMk id="23" creationId="{8A79A59F-B232-4A9D-BB40-8C17E99BF32B}"/>
          </ac:cxnSpMkLst>
        </pc:cxnChg>
      </pc:sldChg>
      <pc:sldChg chg="modSp mod modClrScheme chgLayout">
        <pc:chgData name="Els Philips" userId="887af43b-65a2-4b37-8a8c-12c245cfc43f" providerId="ADAL" clId="{BB8401E0-5C70-412A-A714-6AD200BCA123}" dt="2022-10-07T11:23:38.082" v="318" actId="20577"/>
        <pc:sldMkLst>
          <pc:docMk/>
          <pc:sldMk cId="0" sldId="739"/>
        </pc:sldMkLst>
        <pc:spChg chg="mod">
          <ac:chgData name="Els Philips" userId="887af43b-65a2-4b37-8a8c-12c245cfc43f" providerId="ADAL" clId="{BB8401E0-5C70-412A-A714-6AD200BCA123}" dt="2022-10-07T11:23:08.123" v="305" actId="1036"/>
          <ac:spMkLst>
            <pc:docMk/>
            <pc:sldMk cId="0" sldId="739"/>
            <ac:spMk id="292866" creationId="{DF45265B-5635-427C-9811-CF3291377AA3}"/>
          </ac:spMkLst>
        </pc:spChg>
        <pc:spChg chg="mod">
          <ac:chgData name="Els Philips" userId="887af43b-65a2-4b37-8a8c-12c245cfc43f" providerId="ADAL" clId="{BB8401E0-5C70-412A-A714-6AD200BCA123}" dt="2022-10-07T11:23:38.082" v="318" actId="20577"/>
          <ac:spMkLst>
            <pc:docMk/>
            <pc:sldMk cId="0" sldId="739"/>
            <ac:spMk id="292868" creationId="{615EC8F8-BA38-42E4-A16E-3548AC1C3D46}"/>
          </ac:spMkLst>
        </pc:spChg>
      </pc:sldChg>
      <pc:sldChg chg="mod modClrScheme chgLayout">
        <pc:chgData name="Els Philips" userId="887af43b-65a2-4b37-8a8c-12c245cfc43f" providerId="ADAL" clId="{BB8401E0-5C70-412A-A714-6AD200BCA123}" dt="2022-10-07T11:14:04.454" v="11" actId="700"/>
        <pc:sldMkLst>
          <pc:docMk/>
          <pc:sldMk cId="1837259562" sldId="2000"/>
        </pc:sldMkLst>
      </pc:sldChg>
      <pc:sldChg chg="del mod modClrScheme chgLayout">
        <pc:chgData name="Els Philips" userId="887af43b-65a2-4b37-8a8c-12c245cfc43f" providerId="ADAL" clId="{BB8401E0-5C70-412A-A714-6AD200BCA123}" dt="2022-10-07T11:23:04.588" v="291" actId="47"/>
        <pc:sldMkLst>
          <pc:docMk/>
          <pc:sldMk cId="906164388" sldId="2001"/>
        </pc:sldMkLst>
      </pc:sldChg>
      <pc:sldChg chg="mod modClrScheme chgLayout">
        <pc:chgData name="Els Philips" userId="887af43b-65a2-4b37-8a8c-12c245cfc43f" providerId="ADAL" clId="{BB8401E0-5C70-412A-A714-6AD200BCA123}" dt="2022-10-07T11:14:04.454" v="11" actId="700"/>
        <pc:sldMkLst>
          <pc:docMk/>
          <pc:sldMk cId="253629266" sldId="2002"/>
        </pc:sldMkLst>
      </pc:sldChg>
      <pc:sldChg chg="del mod modClrScheme chgLayout">
        <pc:chgData name="Els Philips" userId="887af43b-65a2-4b37-8a8c-12c245cfc43f" providerId="ADAL" clId="{BB8401E0-5C70-412A-A714-6AD200BCA123}" dt="2022-10-07T11:24:38.438" v="319" actId="47"/>
        <pc:sldMkLst>
          <pc:docMk/>
          <pc:sldMk cId="1467516004" sldId="2003"/>
        </pc:sldMkLst>
      </pc:sldChg>
      <pc:sldChg chg="del mod modClrScheme chgLayout">
        <pc:chgData name="Els Philips" userId="887af43b-65a2-4b37-8a8c-12c245cfc43f" providerId="ADAL" clId="{BB8401E0-5C70-412A-A714-6AD200BCA123}" dt="2022-10-07T11:20:28.730" v="146" actId="47"/>
        <pc:sldMkLst>
          <pc:docMk/>
          <pc:sldMk cId="3678189977" sldId="2351"/>
        </pc:sldMkLst>
      </pc:sldChg>
      <pc:sldMasterChg chg="del delSldLayout">
        <pc:chgData name="Els Philips" userId="887af43b-65a2-4b37-8a8c-12c245cfc43f" providerId="ADAL" clId="{BB8401E0-5C70-412A-A714-6AD200BCA123}" dt="2022-10-07T11:14:04.454" v="11" actId="700"/>
        <pc:sldMasterMkLst>
          <pc:docMk/>
          <pc:sldMasterMk cId="4030701622" sldId="2147483648"/>
        </pc:sldMasterMkLst>
        <pc:sldLayoutChg chg="del">
          <pc:chgData name="Els Philips" userId="887af43b-65a2-4b37-8a8c-12c245cfc43f" providerId="ADAL" clId="{BB8401E0-5C70-412A-A714-6AD200BCA123}" dt="2022-10-07T11:14:04.454" v="11" actId="700"/>
          <pc:sldLayoutMkLst>
            <pc:docMk/>
            <pc:sldMasterMk cId="4030701622" sldId="2147483648"/>
            <pc:sldLayoutMk cId="2750134887" sldId="2147483649"/>
          </pc:sldLayoutMkLst>
        </pc:sldLayoutChg>
        <pc:sldLayoutChg chg="del">
          <pc:chgData name="Els Philips" userId="887af43b-65a2-4b37-8a8c-12c245cfc43f" providerId="ADAL" clId="{BB8401E0-5C70-412A-A714-6AD200BCA123}" dt="2022-10-07T11:14:04.454" v="11" actId="700"/>
          <pc:sldLayoutMkLst>
            <pc:docMk/>
            <pc:sldMasterMk cId="4030701622" sldId="2147483648"/>
            <pc:sldLayoutMk cId="1529502260" sldId="2147483650"/>
          </pc:sldLayoutMkLst>
        </pc:sldLayoutChg>
        <pc:sldLayoutChg chg="del">
          <pc:chgData name="Els Philips" userId="887af43b-65a2-4b37-8a8c-12c245cfc43f" providerId="ADAL" clId="{BB8401E0-5C70-412A-A714-6AD200BCA123}" dt="2022-10-07T11:14:04.454" v="11" actId="700"/>
          <pc:sldLayoutMkLst>
            <pc:docMk/>
            <pc:sldMasterMk cId="4030701622" sldId="2147483648"/>
            <pc:sldLayoutMk cId="451582615" sldId="2147483651"/>
          </pc:sldLayoutMkLst>
        </pc:sldLayoutChg>
        <pc:sldLayoutChg chg="del">
          <pc:chgData name="Els Philips" userId="887af43b-65a2-4b37-8a8c-12c245cfc43f" providerId="ADAL" clId="{BB8401E0-5C70-412A-A714-6AD200BCA123}" dt="2022-10-07T11:14:04.454" v="11" actId="700"/>
          <pc:sldLayoutMkLst>
            <pc:docMk/>
            <pc:sldMasterMk cId="4030701622" sldId="2147483648"/>
            <pc:sldLayoutMk cId="3766122838" sldId="2147483652"/>
          </pc:sldLayoutMkLst>
        </pc:sldLayoutChg>
        <pc:sldLayoutChg chg="del">
          <pc:chgData name="Els Philips" userId="887af43b-65a2-4b37-8a8c-12c245cfc43f" providerId="ADAL" clId="{BB8401E0-5C70-412A-A714-6AD200BCA123}" dt="2022-10-07T11:14:04.454" v="11" actId="700"/>
          <pc:sldLayoutMkLst>
            <pc:docMk/>
            <pc:sldMasterMk cId="4030701622" sldId="2147483648"/>
            <pc:sldLayoutMk cId="888852237" sldId="2147483653"/>
          </pc:sldLayoutMkLst>
        </pc:sldLayoutChg>
        <pc:sldLayoutChg chg="del">
          <pc:chgData name="Els Philips" userId="887af43b-65a2-4b37-8a8c-12c245cfc43f" providerId="ADAL" clId="{BB8401E0-5C70-412A-A714-6AD200BCA123}" dt="2022-10-07T11:14:04.454" v="11" actId="700"/>
          <pc:sldLayoutMkLst>
            <pc:docMk/>
            <pc:sldMasterMk cId="4030701622" sldId="2147483648"/>
            <pc:sldLayoutMk cId="1415565787" sldId="2147483654"/>
          </pc:sldLayoutMkLst>
        </pc:sldLayoutChg>
        <pc:sldLayoutChg chg="del">
          <pc:chgData name="Els Philips" userId="887af43b-65a2-4b37-8a8c-12c245cfc43f" providerId="ADAL" clId="{BB8401E0-5C70-412A-A714-6AD200BCA123}" dt="2022-10-07T11:14:04.454" v="11" actId="700"/>
          <pc:sldLayoutMkLst>
            <pc:docMk/>
            <pc:sldMasterMk cId="4030701622" sldId="2147483648"/>
            <pc:sldLayoutMk cId="1292725469" sldId="2147483655"/>
          </pc:sldLayoutMkLst>
        </pc:sldLayoutChg>
        <pc:sldLayoutChg chg="del">
          <pc:chgData name="Els Philips" userId="887af43b-65a2-4b37-8a8c-12c245cfc43f" providerId="ADAL" clId="{BB8401E0-5C70-412A-A714-6AD200BCA123}" dt="2022-10-07T11:14:04.454" v="11" actId="700"/>
          <pc:sldLayoutMkLst>
            <pc:docMk/>
            <pc:sldMasterMk cId="4030701622" sldId="2147483648"/>
            <pc:sldLayoutMk cId="662746371" sldId="2147483656"/>
          </pc:sldLayoutMkLst>
        </pc:sldLayoutChg>
        <pc:sldLayoutChg chg="del">
          <pc:chgData name="Els Philips" userId="887af43b-65a2-4b37-8a8c-12c245cfc43f" providerId="ADAL" clId="{BB8401E0-5C70-412A-A714-6AD200BCA123}" dt="2022-10-07T11:14:04.454" v="11" actId="700"/>
          <pc:sldLayoutMkLst>
            <pc:docMk/>
            <pc:sldMasterMk cId="4030701622" sldId="2147483648"/>
            <pc:sldLayoutMk cId="2727206534" sldId="2147483657"/>
          </pc:sldLayoutMkLst>
        </pc:sldLayoutChg>
        <pc:sldLayoutChg chg="del">
          <pc:chgData name="Els Philips" userId="887af43b-65a2-4b37-8a8c-12c245cfc43f" providerId="ADAL" clId="{BB8401E0-5C70-412A-A714-6AD200BCA123}" dt="2022-10-07T11:14:04.454" v="11" actId="700"/>
          <pc:sldLayoutMkLst>
            <pc:docMk/>
            <pc:sldMasterMk cId="4030701622" sldId="2147483648"/>
            <pc:sldLayoutMk cId="1823805635" sldId="2147483658"/>
          </pc:sldLayoutMkLst>
        </pc:sldLayoutChg>
        <pc:sldLayoutChg chg="del">
          <pc:chgData name="Els Philips" userId="887af43b-65a2-4b37-8a8c-12c245cfc43f" providerId="ADAL" clId="{BB8401E0-5C70-412A-A714-6AD200BCA123}" dt="2022-10-07T11:14:04.454" v="11" actId="700"/>
          <pc:sldLayoutMkLst>
            <pc:docMk/>
            <pc:sldMasterMk cId="4030701622" sldId="2147483648"/>
            <pc:sldLayoutMk cId="2952780819" sldId="2147483659"/>
          </pc:sldLayoutMkLst>
        </pc:sldLayoutChg>
        <pc:sldLayoutChg chg="del">
          <pc:chgData name="Els Philips" userId="887af43b-65a2-4b37-8a8c-12c245cfc43f" providerId="ADAL" clId="{BB8401E0-5C70-412A-A714-6AD200BCA123}" dt="2022-10-07T11:14:04.454" v="11" actId="700"/>
          <pc:sldLayoutMkLst>
            <pc:docMk/>
            <pc:sldMasterMk cId="4030701622" sldId="2147483648"/>
            <pc:sldLayoutMk cId="4098825605" sldId="2147483660"/>
          </pc:sldLayoutMkLst>
        </pc:sldLayoutChg>
        <pc:sldLayoutChg chg="del">
          <pc:chgData name="Els Philips" userId="887af43b-65a2-4b37-8a8c-12c245cfc43f" providerId="ADAL" clId="{BB8401E0-5C70-412A-A714-6AD200BCA123}" dt="2022-10-07T11:14:04.454" v="11" actId="700"/>
          <pc:sldLayoutMkLst>
            <pc:docMk/>
            <pc:sldMasterMk cId="4030701622" sldId="2147483648"/>
            <pc:sldLayoutMk cId="794682743" sldId="21474836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548A4-D6BB-4A5B-B539-5982C3FEC779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CB497-1189-4C8D-A2AE-2F416D4E54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8308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E2E67615-E56F-4A89-9CD9-F7302A3A33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28FBED43-9C52-44D8-A5B9-5178C20926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altLang="nl-NL" dirty="0"/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4A3DE092-2B33-42ED-9C2E-7557956A7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34BCA4-5200-42F6-B57F-D080F89B66A1}" type="slidenum">
              <a:rPr kumimoji="0" lang="en-US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Slide Image Placeholder 1">
            <a:extLst>
              <a:ext uri="{FF2B5EF4-FFF2-40B4-BE49-F238E27FC236}">
                <a16:creationId xmlns:a16="http://schemas.microsoft.com/office/drawing/2014/main" id="{568721E8-0070-417A-AE8A-4D94C66DA5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Notes Placeholder 2">
            <a:extLst>
              <a:ext uri="{FF2B5EF4-FFF2-40B4-BE49-F238E27FC236}">
                <a16:creationId xmlns:a16="http://schemas.microsoft.com/office/drawing/2014/main" id="{DB5FE202-529A-4006-BD08-2994C3665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You can print these slides and hang up in the classroom</a:t>
            </a:r>
          </a:p>
        </p:txBody>
      </p:sp>
      <p:sp>
        <p:nvSpPr>
          <p:cNvPr id="277508" name="Slide Number Placeholder 3">
            <a:extLst>
              <a:ext uri="{FF2B5EF4-FFF2-40B4-BE49-F238E27FC236}">
                <a16:creationId xmlns:a16="http://schemas.microsoft.com/office/drawing/2014/main" id="{57CB000F-CBE1-4A9B-BE23-7CDCBD78B8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858F8-5F49-4997-9691-C7EF21002F05}" type="slidenum">
              <a:rPr kumimoji="0" lang="en-US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Slide Image Placeholder 1">
            <a:extLst>
              <a:ext uri="{FF2B5EF4-FFF2-40B4-BE49-F238E27FC236}">
                <a16:creationId xmlns:a16="http://schemas.microsoft.com/office/drawing/2014/main" id="{85335104-AF5A-47B0-A207-2FD7B93B8B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Notes Placeholder 2">
            <a:extLst>
              <a:ext uri="{FF2B5EF4-FFF2-40B4-BE49-F238E27FC236}">
                <a16:creationId xmlns:a16="http://schemas.microsoft.com/office/drawing/2014/main" id="{25588A29-4AB8-405C-8BB4-02513C0CE3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altLang="nl-NL"/>
              <a:t>Print the papers for the participants.</a:t>
            </a:r>
            <a:br>
              <a:rPr lang="nl-NL" altLang="nl-NL"/>
            </a:br>
            <a:r>
              <a:rPr lang="nl-NL" altLang="nl-NL"/>
              <a:t>1 mannequin head per participant or 1 mannequin head per 2</a:t>
            </a:r>
          </a:p>
        </p:txBody>
      </p:sp>
      <p:sp>
        <p:nvSpPr>
          <p:cNvPr id="279556" name="Slide Number Placeholder 3">
            <a:extLst>
              <a:ext uri="{FF2B5EF4-FFF2-40B4-BE49-F238E27FC236}">
                <a16:creationId xmlns:a16="http://schemas.microsoft.com/office/drawing/2014/main" id="{BE574C84-9517-4E3B-8A8E-2CF3EFC8D5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23B22B-EBEC-4C71-9965-2002B4E2F782}" type="slidenum">
              <a:rPr kumimoji="0" lang="en-US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Slide Image Placeholder 1">
            <a:extLst>
              <a:ext uri="{FF2B5EF4-FFF2-40B4-BE49-F238E27FC236}">
                <a16:creationId xmlns:a16="http://schemas.microsoft.com/office/drawing/2014/main" id="{0206AE63-8A41-4952-81FD-0F25688FF3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Notes Placeholder 2">
            <a:extLst>
              <a:ext uri="{FF2B5EF4-FFF2-40B4-BE49-F238E27FC236}">
                <a16:creationId xmlns:a16="http://schemas.microsoft.com/office/drawing/2014/main" id="{160BCBEE-E725-42A3-A36D-6AE1D93142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altLang="nl-NL" dirty="0"/>
          </a:p>
        </p:txBody>
      </p:sp>
      <p:sp>
        <p:nvSpPr>
          <p:cNvPr id="281604" name="Slide Number Placeholder 3">
            <a:extLst>
              <a:ext uri="{FF2B5EF4-FFF2-40B4-BE49-F238E27FC236}">
                <a16:creationId xmlns:a16="http://schemas.microsoft.com/office/drawing/2014/main" id="{C5F05454-876B-40D9-BA76-3435C71CB9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C04B74-28BF-491E-9A17-867B5382266E}" type="slidenum">
              <a:rPr kumimoji="0" lang="en-US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Slide Image Placeholder 1">
            <a:extLst>
              <a:ext uri="{FF2B5EF4-FFF2-40B4-BE49-F238E27FC236}">
                <a16:creationId xmlns:a16="http://schemas.microsoft.com/office/drawing/2014/main" id="{3A846989-8134-47DB-A547-63B372D1F2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Notes Placeholder 2">
            <a:extLst>
              <a:ext uri="{FF2B5EF4-FFF2-40B4-BE49-F238E27FC236}">
                <a16:creationId xmlns:a16="http://schemas.microsoft.com/office/drawing/2014/main" id="{D7133F1E-DCBF-4AB5-B0BE-5548773547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83652" name="Slide Number Placeholder 3">
            <a:extLst>
              <a:ext uri="{FF2B5EF4-FFF2-40B4-BE49-F238E27FC236}">
                <a16:creationId xmlns:a16="http://schemas.microsoft.com/office/drawing/2014/main" id="{9C46BB55-71F9-4275-B08A-66F401AEAE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872D0-9F82-4656-9442-9C43ACA14BF5}" type="slidenum">
              <a:rPr kumimoji="0" lang="en-US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Slide Image Placeholder 1">
            <a:extLst>
              <a:ext uri="{FF2B5EF4-FFF2-40B4-BE49-F238E27FC236}">
                <a16:creationId xmlns:a16="http://schemas.microsoft.com/office/drawing/2014/main" id="{0206AE63-8A41-4952-81FD-0F25688FF3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Notes Placeholder 2">
            <a:extLst>
              <a:ext uri="{FF2B5EF4-FFF2-40B4-BE49-F238E27FC236}">
                <a16:creationId xmlns:a16="http://schemas.microsoft.com/office/drawing/2014/main" id="{160BCBEE-E725-42A3-A36D-6AE1D93142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altLang="nl-NL" dirty="0"/>
          </a:p>
        </p:txBody>
      </p:sp>
      <p:sp>
        <p:nvSpPr>
          <p:cNvPr id="281604" name="Slide Number Placeholder 3">
            <a:extLst>
              <a:ext uri="{FF2B5EF4-FFF2-40B4-BE49-F238E27FC236}">
                <a16:creationId xmlns:a16="http://schemas.microsoft.com/office/drawing/2014/main" id="{C5F05454-876B-40D9-BA76-3435C71CB9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C04B74-28BF-491E-9A17-867B5382266E}" type="slidenum">
              <a:rPr kumimoji="0" lang="en-US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747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Slide Image Placeholder 1">
            <a:extLst>
              <a:ext uri="{FF2B5EF4-FFF2-40B4-BE49-F238E27FC236}">
                <a16:creationId xmlns:a16="http://schemas.microsoft.com/office/drawing/2014/main" id="{3A846989-8134-47DB-A547-63B372D1F2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Notes Placeholder 2">
            <a:extLst>
              <a:ext uri="{FF2B5EF4-FFF2-40B4-BE49-F238E27FC236}">
                <a16:creationId xmlns:a16="http://schemas.microsoft.com/office/drawing/2014/main" id="{D7133F1E-DCBF-4AB5-B0BE-5548773547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83652" name="Slide Number Placeholder 3">
            <a:extLst>
              <a:ext uri="{FF2B5EF4-FFF2-40B4-BE49-F238E27FC236}">
                <a16:creationId xmlns:a16="http://schemas.microsoft.com/office/drawing/2014/main" id="{9C46BB55-71F9-4275-B08A-66F401AEAE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872D0-9F82-4656-9442-9C43ACA14BF5}" type="slidenum">
              <a:rPr kumimoji="0" lang="en-US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701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Slide Image Placeholder 1">
            <a:extLst>
              <a:ext uri="{FF2B5EF4-FFF2-40B4-BE49-F238E27FC236}">
                <a16:creationId xmlns:a16="http://schemas.microsoft.com/office/drawing/2014/main" id="{0206AE63-8A41-4952-81FD-0F25688FF3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Notes Placeholder 2">
            <a:extLst>
              <a:ext uri="{FF2B5EF4-FFF2-40B4-BE49-F238E27FC236}">
                <a16:creationId xmlns:a16="http://schemas.microsoft.com/office/drawing/2014/main" id="{160BCBEE-E725-42A3-A36D-6AE1D93142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altLang="nl-NL" dirty="0"/>
          </a:p>
        </p:txBody>
      </p:sp>
      <p:sp>
        <p:nvSpPr>
          <p:cNvPr id="281604" name="Slide Number Placeholder 3">
            <a:extLst>
              <a:ext uri="{FF2B5EF4-FFF2-40B4-BE49-F238E27FC236}">
                <a16:creationId xmlns:a16="http://schemas.microsoft.com/office/drawing/2014/main" id="{C5F05454-876B-40D9-BA76-3435C71CB9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C04B74-28BF-491E-9A17-867B5382266E}" type="slidenum">
              <a:rPr kumimoji="0" lang="en-US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600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Slide Image Placeholder 1">
            <a:extLst>
              <a:ext uri="{FF2B5EF4-FFF2-40B4-BE49-F238E27FC236}">
                <a16:creationId xmlns:a16="http://schemas.microsoft.com/office/drawing/2014/main" id="{3A846989-8134-47DB-A547-63B372D1F2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Notes Placeholder 2">
            <a:extLst>
              <a:ext uri="{FF2B5EF4-FFF2-40B4-BE49-F238E27FC236}">
                <a16:creationId xmlns:a16="http://schemas.microsoft.com/office/drawing/2014/main" id="{D7133F1E-DCBF-4AB5-B0BE-5548773547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83652" name="Slide Number Placeholder 3">
            <a:extLst>
              <a:ext uri="{FF2B5EF4-FFF2-40B4-BE49-F238E27FC236}">
                <a16:creationId xmlns:a16="http://schemas.microsoft.com/office/drawing/2014/main" id="{9C46BB55-71F9-4275-B08A-66F401AEAE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872D0-9F82-4656-9442-9C43ACA14BF5}" type="slidenum">
              <a:rPr kumimoji="0" lang="en-US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184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2507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3A4E5F9-8D1A-4E4C-8AB3-899E306CF909}"/>
              </a:ext>
            </a:extLst>
          </p:cNvPr>
          <p:cNvCxnSpPr/>
          <p:nvPr userDrawn="1"/>
        </p:nvCxnSpPr>
        <p:spPr>
          <a:xfrm>
            <a:off x="265113" y="877888"/>
            <a:ext cx="2103437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1867E50-2134-4DDE-B788-37B91D8EAE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957263"/>
            <a:ext cx="21923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866118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3A4E5F9-8D1A-4E4C-8AB3-899E306CF909}"/>
              </a:ext>
            </a:extLst>
          </p:cNvPr>
          <p:cNvCxnSpPr/>
          <p:nvPr userDrawn="1"/>
        </p:nvCxnSpPr>
        <p:spPr>
          <a:xfrm>
            <a:off x="265113" y="877888"/>
            <a:ext cx="2103437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1867E50-2134-4DDE-B788-37B91D8EAE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4" y="957263"/>
            <a:ext cx="21923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ED7BFD-7C3F-4244-8129-E37146A179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03675" y="957263"/>
            <a:ext cx="1886712" cy="560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8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3A4E5F9-8D1A-4E4C-8AB3-899E306CF909}"/>
              </a:ext>
            </a:extLst>
          </p:cNvPr>
          <p:cNvCxnSpPr/>
          <p:nvPr userDrawn="1"/>
        </p:nvCxnSpPr>
        <p:spPr>
          <a:xfrm>
            <a:off x="265113" y="877888"/>
            <a:ext cx="2286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F575581-0721-48F8-AA8D-AB80BBF96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4634" y="903287"/>
            <a:ext cx="2452182" cy="58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0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3A4E5F9-8D1A-4E4C-8AB3-899E306CF909}"/>
              </a:ext>
            </a:extLst>
          </p:cNvPr>
          <p:cNvCxnSpPr/>
          <p:nvPr userDrawn="1"/>
        </p:nvCxnSpPr>
        <p:spPr>
          <a:xfrm>
            <a:off x="265113" y="877888"/>
            <a:ext cx="2103437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 descr="A picture containing text, toiletry, lotion&#10;&#10;Description automatically generated">
            <a:extLst>
              <a:ext uri="{FF2B5EF4-FFF2-40B4-BE49-F238E27FC236}">
                <a16:creationId xmlns:a16="http://schemas.microsoft.com/office/drawing/2014/main" id="{07AA7318-647A-409A-8B48-5FF6314984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9898"/>
          <a:stretch/>
        </p:blipFill>
        <p:spPr>
          <a:xfrm>
            <a:off x="9271002" y="635000"/>
            <a:ext cx="2658534" cy="6222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11F182-61F4-493E-8EDB-BC2A04F773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4634" y="903287"/>
            <a:ext cx="2194560" cy="52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653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BC8DA7-A0C3-4A0C-8E68-818BB6B7F6A0}" type="datetimeFigureOut">
              <a:rPr kumimoji="0" lang="nl-NL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12-4-2023</a:t>
            </a:fld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023E71-A01F-4D9D-8981-7518FA93EB2A}" type="slidenum">
              <a:rPr kumimoji="0" lang="nl-NL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572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EE468D7-90A5-4D06-A6B6-9AA6FE5FAB02}"/>
              </a:ext>
            </a:extLst>
          </p:cNvPr>
          <p:cNvSpPr/>
          <p:nvPr userDrawn="1"/>
        </p:nvSpPr>
        <p:spPr>
          <a:xfrm>
            <a:off x="1" y="0"/>
            <a:ext cx="1219200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BCCCC8-09F2-4BDC-8700-202C227D82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601" y="261913"/>
            <a:ext cx="1510593" cy="40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34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43699F07-48B0-420A-BD79-EAA97E5062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195263"/>
            <a:ext cx="27178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09B45E1-C5CD-4C7C-B7D4-D8F8DAB0539B}"/>
              </a:ext>
            </a:extLst>
          </p:cNvPr>
          <p:cNvCxnSpPr>
            <a:cxnSpLocks/>
          </p:cNvCxnSpPr>
          <p:nvPr userDrawn="1"/>
        </p:nvCxnSpPr>
        <p:spPr>
          <a:xfrm>
            <a:off x="195263" y="895350"/>
            <a:ext cx="21669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5" descr="A cup on a counter&#10;&#10;Description automatically generated">
            <a:extLst>
              <a:ext uri="{FF2B5EF4-FFF2-40B4-BE49-F238E27FC236}">
                <a16:creationId xmlns:a16="http://schemas.microsoft.com/office/drawing/2014/main" id="{F74CA9D4-E17E-4A9B-A691-D07B55455A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-1160463"/>
            <a:ext cx="12165012" cy="801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06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 cup on a counter&#10;&#10;Description automatically generated">
            <a:extLst>
              <a:ext uri="{FF2B5EF4-FFF2-40B4-BE49-F238E27FC236}">
                <a16:creationId xmlns:a16="http://schemas.microsoft.com/office/drawing/2014/main" id="{F74CA9D4-E17E-4A9B-A691-D07B55455A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2813"/>
            <a:ext cx="12165012" cy="80184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490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 cup on a counter&#10;&#10;Description automatically generated">
            <a:extLst>
              <a:ext uri="{FF2B5EF4-FFF2-40B4-BE49-F238E27FC236}">
                <a16:creationId xmlns:a16="http://schemas.microsoft.com/office/drawing/2014/main" id="{F74CA9D4-E17E-4A9B-A691-D07B55455A7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9" r="28667"/>
          <a:stretch/>
        </p:blipFill>
        <p:spPr bwMode="auto">
          <a:xfrm>
            <a:off x="6356266" y="-1"/>
            <a:ext cx="582485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2A5F051-AD23-44F5-827B-B443EF8EA74E}"/>
              </a:ext>
            </a:extLst>
          </p:cNvPr>
          <p:cNvSpPr/>
          <p:nvPr userDrawn="1"/>
        </p:nvSpPr>
        <p:spPr>
          <a:xfrm>
            <a:off x="4016833" y="-1"/>
            <a:ext cx="5824850" cy="685800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3000"/>
                  <a:lumMod val="0"/>
                  <a:lumOff val="100000"/>
                </a:schemeClr>
              </a:gs>
              <a:gs pos="86357">
                <a:srgbClr val="FFFFFF"/>
              </a:gs>
              <a:gs pos="78030">
                <a:srgbClr val="FFFFFF"/>
              </a:gs>
              <a:gs pos="71206">
                <a:srgbClr val="FFFFFF"/>
              </a:gs>
              <a:gs pos="59100">
                <a:srgbClr val="FFFFFF"/>
              </a:gs>
              <a:gs pos="92428">
                <a:srgbClr val="FFFFF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3B6409CF-F646-4082-A269-54DC1BF973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300038"/>
            <a:ext cx="18002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090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3B6409CF-F646-4082-A269-54DC1BF973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300038"/>
            <a:ext cx="18002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D390121C-BA2D-1C8E-A625-505BC8393B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3" t="9267" r="11898" b="942"/>
          <a:stretch/>
        </p:blipFill>
        <p:spPr>
          <a:xfrm rot="4972869">
            <a:off x="3858390" y="-749892"/>
            <a:ext cx="4101967" cy="1303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37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3B6409CF-F646-4082-A269-54DC1BF973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300038"/>
            <a:ext cx="18002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D390121C-BA2D-1C8E-A625-505BC8393B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3" t="9267" r="11898" b="942"/>
          <a:stretch/>
        </p:blipFill>
        <p:spPr>
          <a:xfrm rot="4972869">
            <a:off x="3858390" y="-749892"/>
            <a:ext cx="4101967" cy="1303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66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86CC653-1D4B-45F5-8AAF-D7E4040E0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8924D3-A0E1-41DC-9E1E-4A534F4E45C6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4/12/2023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F93E843-98ED-4F16-AE02-FEBF322B4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AB40078-9D8E-4822-83A4-9B9C2BC8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1AA2C-0785-4951-A7BB-F3D912061B7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9541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86CC653-1D4B-45F5-8AAF-D7E4040E0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8924D3-A0E1-41DC-9E1E-4A534F4E45C6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4/12/2023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F93E843-98ED-4F16-AE02-FEBF322B4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AB40078-9D8E-4822-83A4-9B9C2BC8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1AA2C-0785-4951-A7BB-F3D912061B7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44D8DD-0E7C-45F8-BF15-FEE1F3C75A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6398" y="1310218"/>
            <a:ext cx="67056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34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4423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0">
            <a:extLst>
              <a:ext uri="{FF2B5EF4-FFF2-40B4-BE49-F238E27FC236}">
                <a16:creationId xmlns:a16="http://schemas.microsoft.com/office/drawing/2014/main" id="{9D21B2BF-3445-4794-94A1-68FE6D4E78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300038"/>
            <a:ext cx="18002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92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2" r:id="rId2"/>
    <p:sldLayoutId id="2147483673" r:id="rId3"/>
    <p:sldLayoutId id="2147483674" r:id="rId4"/>
    <p:sldLayoutId id="2147483675" r:id="rId5"/>
    <p:sldLayoutId id="2147483681" r:id="rId6"/>
    <p:sldLayoutId id="2147483682" r:id="rId7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>
            <a:extLst>
              <a:ext uri="{FF2B5EF4-FFF2-40B4-BE49-F238E27FC236}">
                <a16:creationId xmlns:a16="http://schemas.microsoft.com/office/drawing/2014/main" id="{F243ED80-7E90-46E1-96BC-1088CE44C6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300038"/>
            <a:ext cx="18002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576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9" r:id="rId2"/>
    <p:sldLayoutId id="2147483718" r:id="rId3"/>
    <p:sldLayoutId id="2147483720" r:id="rId4"/>
    <p:sldLayoutId id="2147483721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BBF27-A60F-4BCB-910F-E1AFFCB4E9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9D50E7-6684-4FFB-A7BE-6684FA84CD96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4/12/2023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1F65A-527A-4317-9C22-F25121FF8C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0FCF7-B392-4600-B383-E207E17A7F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48142F-C2D0-4AFF-8785-FD77446BC40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892EB35-D3CB-4FC4-BF59-7468EA23B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75" y="962025"/>
            <a:ext cx="6719888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9FCFA3D4-4CFC-4678-AFDD-F174E61697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300038"/>
            <a:ext cx="18002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35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96" r:id="rId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anose="020B06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anose="020B06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anose="020B06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F4535DE0-C481-24E7-1BC9-F4A3416348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60" r="13847" b="12154"/>
          <a:stretch/>
        </p:blipFill>
        <p:spPr>
          <a:xfrm>
            <a:off x="1663700" y="0"/>
            <a:ext cx="10541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B13148-C46A-25BF-AF91-F49134CBD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2755900" cy="6883281"/>
          </a:xfrm>
          <a:prstGeom prst="rect">
            <a:avLst/>
          </a:prstGeom>
        </p:spPr>
      </p:pic>
      <p:sp>
        <p:nvSpPr>
          <p:cNvPr id="72706" name="Rectangle 1">
            <a:extLst>
              <a:ext uri="{FF2B5EF4-FFF2-40B4-BE49-F238E27FC236}">
                <a16:creationId xmlns:a16="http://schemas.microsoft.com/office/drawing/2014/main" id="{59D8E684-A93C-44A6-AA7C-315E8390D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0" y="6491288"/>
            <a:ext cx="103568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“Some images can only be used for internal education purposes. These must not be copied or used in the public domain” </a:t>
            </a:r>
            <a:endParaRPr kumimoji="0" lang="nl-NL" alt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3137C3-A086-1F5D-97D6-590A162BC3CE}"/>
              </a:ext>
            </a:extLst>
          </p:cNvPr>
          <p:cNvSpPr txBox="1"/>
          <p:nvPr/>
        </p:nvSpPr>
        <p:spPr>
          <a:xfrm>
            <a:off x="310891" y="5225144"/>
            <a:ext cx="35577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</a:t>
            </a:r>
            <a:endParaRPr kumimoji="0" lang="nl-NL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6" name="Picture 2" descr="Vero K-Pak Color Logo">
            <a:extLst>
              <a:ext uri="{FF2B5EF4-FFF2-40B4-BE49-F238E27FC236}">
                <a16:creationId xmlns:a16="http://schemas.microsoft.com/office/drawing/2014/main" id="{85CDBC05-F6A8-CC61-131C-961F4C14F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91" y="268115"/>
            <a:ext cx="3170771" cy="153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425CDE-3FB1-4E1F-BDE3-F57532179E04}"/>
              </a:ext>
            </a:extLst>
          </p:cNvPr>
          <p:cNvSpPr txBox="1"/>
          <p:nvPr/>
        </p:nvSpPr>
        <p:spPr>
          <a:xfrm>
            <a:off x="268060" y="1957137"/>
            <a:ext cx="4433888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Mannequin heads: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Blonde level 10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Blonde level 8 Gold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Brunette level 5-6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Title 1">
            <a:extLst>
              <a:ext uri="{FF2B5EF4-FFF2-40B4-BE49-F238E27FC236}">
                <a16:creationId xmlns:a16="http://schemas.microsoft.com/office/drawing/2014/main" id="{CAE25A97-A286-40AF-B3A7-A30A44B1203C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1219200" y="74613"/>
            <a:ext cx="109728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nl-NL" altLang="nl-NL" b="1" dirty="0">
                <a:latin typeface="Arial" panose="020B0604020202020204" pitchFamily="34" charset="0"/>
                <a:cs typeface="Arial" panose="020B0604020202020204" pitchFamily="34" charset="0"/>
              </a:rPr>
              <a:t>COLOR RULES</a:t>
            </a:r>
            <a:endParaRPr lang="en-US" altLang="nl-N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A6D29-65A4-46E8-94F3-F77630C69C5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1293" y="515484"/>
            <a:ext cx="11809413" cy="56197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Divide each quadrant into 4.</a:t>
            </a:r>
          </a:p>
          <a:p>
            <a:pPr>
              <a:defRPr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You can choose to divide each quadrant into more, if you want to try more!</a:t>
            </a:r>
          </a:p>
          <a:p>
            <a:pPr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 up to a maximum of 2 shades per formula (think simple).</a:t>
            </a:r>
          </a:p>
          <a:p>
            <a:pPr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Write down how to proceed and stick to the plan.</a:t>
            </a:r>
          </a:p>
          <a:p>
            <a:pPr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Remember:</a:t>
            </a:r>
          </a:p>
          <a:p>
            <a:pPr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Color + 10 Vol: processing time 30 min (35 for reds), mix 1:1!</a:t>
            </a:r>
          </a:p>
          <a:p>
            <a:pPr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Apply enough product!!!</a:t>
            </a:r>
          </a:p>
          <a:p>
            <a:pPr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TextBox 10">
            <a:extLst>
              <a:ext uri="{FF2B5EF4-FFF2-40B4-BE49-F238E27FC236}">
                <a16:creationId xmlns:a16="http://schemas.microsoft.com/office/drawing/2014/main" id="{F6A4C1FB-A3E0-4382-9CAF-7AE4E01CD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998" y="864409"/>
            <a:ext cx="33067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Level 10 Bleached blonde</a:t>
            </a:r>
          </a:p>
        </p:txBody>
      </p:sp>
      <p:sp>
        <p:nvSpPr>
          <p:cNvPr id="280580" name="TextBox 9">
            <a:extLst>
              <a:ext uri="{FF2B5EF4-FFF2-40B4-BE49-F238E27FC236}">
                <a16:creationId xmlns:a16="http://schemas.microsoft.com/office/drawing/2014/main" id="{F2C7FD34-7CB8-4820-A251-5BE25B942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653" y="211812"/>
            <a:ext cx="4637810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QUADRANT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1: Vero K-Pak 4FV, 35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2: Vero K-Pak 5XR, 35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3: Vero K-Pak 4RV, 35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1400" dirty="0">
                <a:solidFill>
                  <a:srgbClr val="000000"/>
                </a:solidFill>
                <a:latin typeface="Arial" panose="020B0604020202020204" pitchFamily="34" charset="0"/>
              </a:rPr>
              <a:t>FORMULA 4: Vero K-Pak 6RC, 35 min</a:t>
            </a:r>
            <a:endParaRPr kumimoji="0" lang="nl-NL" alt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0581" name="TextBox 5">
            <a:extLst>
              <a:ext uri="{FF2B5EF4-FFF2-40B4-BE49-F238E27FC236}">
                <a16:creationId xmlns:a16="http://schemas.microsoft.com/office/drawing/2014/main" id="{C381EFA2-4ED9-4103-9766-4080A7F72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7200" y="6244409"/>
            <a:ext cx="4534263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EXTRA: </a:t>
            </a:r>
            <a:r>
              <a:rPr kumimoji="0" lang="nl-NL" altLang="nl-NL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Intensifier to your formulas</a:t>
            </a:r>
          </a:p>
        </p:txBody>
      </p:sp>
      <p:sp>
        <p:nvSpPr>
          <p:cNvPr id="280582" name="TextBox 16">
            <a:extLst>
              <a:ext uri="{FF2B5EF4-FFF2-40B4-BE49-F238E27FC236}">
                <a16:creationId xmlns:a16="http://schemas.microsoft.com/office/drawing/2014/main" id="{E698AE80-3808-43D6-A88E-E0452932E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7675" y="-385763"/>
            <a:ext cx="1584325" cy="21240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Assignment</a:t>
            </a:r>
            <a:r>
              <a:rPr kumimoji="0" lang="nl-NL" altLang="nl-NL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1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31923347-CB3D-6FF5-3CC9-CC03CE1D1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653" y="4292808"/>
            <a:ext cx="4637810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QUADRANT 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Formulas of choice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1400" dirty="0">
                <a:solidFill>
                  <a:srgbClr val="000000"/>
                </a:solidFill>
                <a:latin typeface="Arial" panose="020B0604020202020204" pitchFamily="34" charset="0"/>
              </a:rPr>
              <a:t>Consider trying out formulas with VeroGlaze (20 min)</a:t>
            </a:r>
            <a:endParaRPr kumimoji="0" lang="nl-NL" alt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C0A33C8D-FEFB-661A-E1C3-7598BA405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653" y="1579790"/>
            <a:ext cx="4637810" cy="116955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QUADRANT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1: Vero K-Pak 10N, 30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2: Vero K-Pak 10A, 30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3: Vero K-Pak 9B, 30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1400" dirty="0">
                <a:solidFill>
                  <a:srgbClr val="000000"/>
                </a:solidFill>
                <a:latin typeface="Arial" panose="020B0604020202020204" pitchFamily="34" charset="0"/>
              </a:rPr>
              <a:t>FORMULA 4: Vero K-Pak 9BA, 30 min</a:t>
            </a:r>
            <a:endParaRPr kumimoji="0" lang="nl-NL" alt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97424DB-C81E-F1E3-ED27-3CAFA5A87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653" y="2943565"/>
            <a:ext cx="4637810" cy="11695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QUADRANT 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1: TSB, 20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2: TPB, 20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3: TBB, 20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1400" dirty="0">
                <a:solidFill>
                  <a:srgbClr val="000000"/>
                </a:solidFill>
                <a:latin typeface="Arial" panose="020B0604020202020204" pitchFamily="34" charset="0"/>
              </a:rPr>
              <a:t>FORMULA 4: 1/3 TSB + 1/3 TPB + 1/3 TBB, 20 min</a:t>
            </a:r>
            <a:endParaRPr kumimoji="0" lang="nl-NL" alt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EF0D0BE-BBB1-08FA-6933-BBCD199E9B32}"/>
              </a:ext>
            </a:extLst>
          </p:cNvPr>
          <p:cNvGrpSpPr/>
          <p:nvPr/>
        </p:nvGrpSpPr>
        <p:grpSpPr>
          <a:xfrm>
            <a:off x="150741" y="1904266"/>
            <a:ext cx="3162300" cy="4365625"/>
            <a:chOff x="150741" y="1904266"/>
            <a:chExt cx="3162300" cy="4365625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1E61990A-5892-DB19-1B60-5340795197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0741" y="1904266"/>
              <a:ext cx="3162300" cy="4365625"/>
              <a:chOff x="2495550" y="1246188"/>
              <a:chExt cx="3162300" cy="4365625"/>
            </a:xfrm>
          </p:grpSpPr>
          <p:grpSp>
            <p:nvGrpSpPr>
              <p:cNvPr id="42" name="Group 8">
                <a:extLst>
                  <a:ext uri="{FF2B5EF4-FFF2-40B4-BE49-F238E27FC236}">
                    <a16:creationId xmlns:a16="http://schemas.microsoft.com/office/drawing/2014/main" id="{0A032DC6-97EC-98E0-F691-6AF16A79F3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5550" y="1246188"/>
                <a:ext cx="3162300" cy="4365625"/>
                <a:chOff x="971600" y="1246542"/>
                <a:chExt cx="3162749" cy="4364915"/>
              </a:xfrm>
            </p:grpSpPr>
            <p:grpSp>
              <p:nvGrpSpPr>
                <p:cNvPr id="47" name="Group 17">
                  <a:extLst>
                    <a:ext uri="{FF2B5EF4-FFF2-40B4-BE49-F238E27FC236}">
                      <a16:creationId xmlns:a16="http://schemas.microsoft.com/office/drawing/2014/main" id="{1A299AD4-DBE8-6D12-F491-B6F177A808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71600" y="1246542"/>
                  <a:ext cx="3162749" cy="4364915"/>
                  <a:chOff x="1129553" y="419549"/>
                  <a:chExt cx="4216998" cy="5819887"/>
                </a:xfrm>
              </p:grpSpPr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E019E767-2897-A1A1-D971-324B36D885F2}"/>
                      </a:ext>
                    </a:extLst>
                  </p:cNvPr>
                  <p:cNvSpPr/>
                  <p:nvPr/>
                </p:nvSpPr>
                <p:spPr>
                  <a:xfrm>
                    <a:off x="1129553" y="796254"/>
                    <a:ext cx="4216998" cy="544318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Isosceles Triangle 50">
                    <a:extLst>
                      <a:ext uri="{FF2B5EF4-FFF2-40B4-BE49-F238E27FC236}">
                        <a16:creationId xmlns:a16="http://schemas.microsoft.com/office/drawing/2014/main" id="{7F919988-D16C-6303-E426-8567854C4304}"/>
                      </a:ext>
                    </a:extLst>
                  </p:cNvPr>
                  <p:cNvSpPr/>
                  <p:nvPr/>
                </p:nvSpPr>
                <p:spPr>
                  <a:xfrm>
                    <a:off x="3055993" y="419549"/>
                    <a:ext cx="364118" cy="376705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927EBFE8-D725-EC2E-1E3C-57224FF0B298}"/>
                    </a:ext>
                  </a:extLst>
                </p:cNvPr>
                <p:cNvCxnSpPr>
                  <a:stCxn id="50" idx="0"/>
                  <a:endCxn id="50" idx="4"/>
                </p:cNvCxnSpPr>
                <p:nvPr/>
              </p:nvCxnSpPr>
              <p:spPr>
                <a:xfrm>
                  <a:off x="2552975" y="1529071"/>
                  <a:ext cx="0" cy="408238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97ECF652-286B-F796-180C-285680ECC573}"/>
                    </a:ext>
                  </a:extLst>
                </p:cNvPr>
                <p:cNvCxnSpPr/>
                <p:nvPr/>
              </p:nvCxnSpPr>
              <p:spPr>
                <a:xfrm>
                  <a:off x="971600" y="3428999"/>
                  <a:ext cx="3162749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TextBox 1">
                <a:extLst>
                  <a:ext uri="{FF2B5EF4-FFF2-40B4-BE49-F238E27FC236}">
                    <a16:creationId xmlns:a16="http://schemas.microsoft.com/office/drawing/2014/main" id="{A74D58B6-EE32-60E8-0B33-1EFAC3B721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5680" y="2420888"/>
                <a:ext cx="724495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altLang="nl-NL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4" name="TextBox 10">
                <a:extLst>
                  <a:ext uri="{FF2B5EF4-FFF2-40B4-BE49-F238E27FC236}">
                    <a16:creationId xmlns:a16="http://schemas.microsoft.com/office/drawing/2014/main" id="{BC375D60-E401-272A-024E-AD9054B2CA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05027" y="3989388"/>
                <a:ext cx="724495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altLang="nl-NL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45" name="TextBox 11">
                <a:extLst>
                  <a:ext uri="{FF2B5EF4-FFF2-40B4-BE49-F238E27FC236}">
                    <a16:creationId xmlns:a16="http://schemas.microsoft.com/office/drawing/2014/main" id="{BF4EE0E0-1F20-9ABF-0778-AC470819D4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0196" y="3989389"/>
                <a:ext cx="724495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altLang="nl-NL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46" name="TextBox 12">
                <a:extLst>
                  <a:ext uri="{FF2B5EF4-FFF2-40B4-BE49-F238E27FC236}">
                    <a16:creationId xmlns:a16="http://schemas.microsoft.com/office/drawing/2014/main" id="{896EC468-2FA3-170A-9E3A-D8205B0738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05028" y="2420887"/>
                <a:ext cx="724495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altLang="nl-NL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E0FB03-BBD6-1118-4F63-F668E1B481E0}"/>
                </a:ext>
              </a:extLst>
            </p:cNvPr>
            <p:cNvCxnSpPr/>
            <p:nvPr/>
          </p:nvCxnSpPr>
          <p:spPr>
            <a:xfrm flipH="1">
              <a:off x="215034" y="3752850"/>
              <a:ext cx="1516857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05F813D-FDDD-FD46-127B-412F56507F58}"/>
                </a:ext>
              </a:extLst>
            </p:cNvPr>
            <p:cNvCxnSpPr/>
            <p:nvPr/>
          </p:nvCxnSpPr>
          <p:spPr>
            <a:xfrm flipH="1">
              <a:off x="291234" y="3409950"/>
              <a:ext cx="1440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DC2D828-E931-3342-069B-50CF3FD13B61}"/>
                </a:ext>
              </a:extLst>
            </p:cNvPr>
            <p:cNvCxnSpPr/>
            <p:nvPr/>
          </p:nvCxnSpPr>
          <p:spPr>
            <a:xfrm flipH="1">
              <a:off x="415059" y="3067050"/>
              <a:ext cx="1332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B01500E-3EA9-5900-DDD7-27A4AB595130}"/>
                </a:ext>
              </a:extLst>
            </p:cNvPr>
            <p:cNvCxnSpPr/>
            <p:nvPr/>
          </p:nvCxnSpPr>
          <p:spPr>
            <a:xfrm flipH="1">
              <a:off x="666693" y="2714625"/>
              <a:ext cx="2124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3F58441-EAE0-EB6E-0911-CFD07719D054}"/>
                </a:ext>
              </a:extLst>
            </p:cNvPr>
            <p:cNvSpPr txBox="1"/>
            <p:nvPr/>
          </p:nvSpPr>
          <p:spPr>
            <a:xfrm>
              <a:off x="380943" y="3781425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F4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96C540A-FE47-73C8-0662-3B97340DABB6}"/>
                </a:ext>
              </a:extLst>
            </p:cNvPr>
            <p:cNvSpPr txBox="1"/>
            <p:nvPr/>
          </p:nvSpPr>
          <p:spPr>
            <a:xfrm>
              <a:off x="590493" y="344805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F3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81FFA32-D714-3DF5-ED7A-1FE6E0CE6C82}"/>
                </a:ext>
              </a:extLst>
            </p:cNvPr>
            <p:cNvSpPr txBox="1"/>
            <p:nvPr/>
          </p:nvSpPr>
          <p:spPr>
            <a:xfrm>
              <a:off x="1028643" y="276225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F1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690348-A579-E072-B281-AD0A8BD9B049}"/>
                </a:ext>
              </a:extLst>
            </p:cNvPr>
            <p:cNvSpPr txBox="1"/>
            <p:nvPr/>
          </p:nvSpPr>
          <p:spPr>
            <a:xfrm>
              <a:off x="771468" y="3114675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F2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84CEC84-9CA0-85A9-4CF5-A90D78EADEA8}"/>
                </a:ext>
              </a:extLst>
            </p:cNvPr>
            <p:cNvCxnSpPr/>
            <p:nvPr/>
          </p:nvCxnSpPr>
          <p:spPr>
            <a:xfrm flipH="1">
              <a:off x="1729509" y="3752850"/>
              <a:ext cx="1516857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4CBD8A6-5C02-DB34-8249-188FAF3F80B9}"/>
                </a:ext>
              </a:extLst>
            </p:cNvPr>
            <p:cNvCxnSpPr/>
            <p:nvPr/>
          </p:nvCxnSpPr>
          <p:spPr>
            <a:xfrm flipH="1">
              <a:off x="1729509" y="3409950"/>
              <a:ext cx="1440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9A6BB27-0AF0-D3C5-3959-285BC1FB7814}"/>
                </a:ext>
              </a:extLst>
            </p:cNvPr>
            <p:cNvCxnSpPr/>
            <p:nvPr/>
          </p:nvCxnSpPr>
          <p:spPr>
            <a:xfrm flipH="1">
              <a:off x="1719984" y="3067050"/>
              <a:ext cx="1332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30504D9-427A-9FE5-AA09-59AD8EF791BC}"/>
                </a:ext>
              </a:extLst>
            </p:cNvPr>
            <p:cNvSpPr txBox="1"/>
            <p:nvPr/>
          </p:nvSpPr>
          <p:spPr>
            <a:xfrm>
              <a:off x="2667715" y="376314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F4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B2BEB59-6180-EA7C-3F50-B20253BE9652}"/>
                </a:ext>
              </a:extLst>
            </p:cNvPr>
            <p:cNvSpPr txBox="1"/>
            <p:nvPr/>
          </p:nvSpPr>
          <p:spPr>
            <a:xfrm>
              <a:off x="2582112" y="3448049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F3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53F9069-C770-9D10-1051-A65B619DF324}"/>
                </a:ext>
              </a:extLst>
            </p:cNvPr>
            <p:cNvSpPr txBox="1"/>
            <p:nvPr/>
          </p:nvSpPr>
          <p:spPr>
            <a:xfrm>
              <a:off x="2333568" y="276225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F1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B9707C8-EBC9-EC35-BB90-0A60063B9888}"/>
                </a:ext>
              </a:extLst>
            </p:cNvPr>
            <p:cNvSpPr txBox="1"/>
            <p:nvPr/>
          </p:nvSpPr>
          <p:spPr>
            <a:xfrm>
              <a:off x="2476443" y="3114675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F2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A053625-2053-C74B-1F54-C6548BF439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984" y="4105275"/>
              <a:ext cx="1528041" cy="532666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EF6CF9E-5B29-E40F-C933-36F733C51B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799" y="4130982"/>
              <a:ext cx="1308185" cy="1179206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08412AC-E46A-5394-4AC7-7AF7484362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0734" y="4116769"/>
              <a:ext cx="900000" cy="1811574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0E0AE85-A9F4-BCE4-8371-F0DB17A302D9}"/>
                </a:ext>
              </a:extLst>
            </p:cNvPr>
            <p:cNvSpPr txBox="1"/>
            <p:nvPr/>
          </p:nvSpPr>
          <p:spPr>
            <a:xfrm>
              <a:off x="1088633" y="5610144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F4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46FA62D-DD46-C384-2582-47689FE3918E}"/>
                </a:ext>
              </a:extLst>
            </p:cNvPr>
            <p:cNvSpPr txBox="1"/>
            <p:nvPr/>
          </p:nvSpPr>
          <p:spPr>
            <a:xfrm>
              <a:off x="584570" y="524245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F3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B22F904-B40A-F4C4-6A8C-EFCF359488B9}"/>
                </a:ext>
              </a:extLst>
            </p:cNvPr>
            <p:cNvSpPr txBox="1"/>
            <p:nvPr/>
          </p:nvSpPr>
          <p:spPr>
            <a:xfrm>
              <a:off x="315614" y="412051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F1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BE111FB-4C24-8FA6-4446-4662D006248B}"/>
                </a:ext>
              </a:extLst>
            </p:cNvPr>
            <p:cNvSpPr txBox="1"/>
            <p:nvPr/>
          </p:nvSpPr>
          <p:spPr>
            <a:xfrm>
              <a:off x="418604" y="4655074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F2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3BE592-6874-8704-57AF-85B28416F4E6}"/>
                </a:ext>
              </a:extLst>
            </p:cNvPr>
            <p:cNvCxnSpPr>
              <a:cxnSpLocks/>
            </p:cNvCxnSpPr>
            <p:nvPr/>
          </p:nvCxnSpPr>
          <p:spPr>
            <a:xfrm>
              <a:off x="1757912" y="4115733"/>
              <a:ext cx="1488454" cy="601281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8C33C7B-1B16-33EB-2F0B-D9C8D6171EF1}"/>
                </a:ext>
              </a:extLst>
            </p:cNvPr>
            <p:cNvCxnSpPr>
              <a:cxnSpLocks/>
            </p:cNvCxnSpPr>
            <p:nvPr/>
          </p:nvCxnSpPr>
          <p:spPr>
            <a:xfrm>
              <a:off x="1716724" y="4098976"/>
              <a:ext cx="1296000" cy="1257247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4280D57-9DDC-4EDD-FC3C-3B1747BAFEA0}"/>
                </a:ext>
              </a:extLst>
            </p:cNvPr>
            <p:cNvCxnSpPr>
              <a:cxnSpLocks/>
            </p:cNvCxnSpPr>
            <p:nvPr/>
          </p:nvCxnSpPr>
          <p:spPr>
            <a:xfrm>
              <a:off x="1726407" y="4095750"/>
              <a:ext cx="788348" cy="1934064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9267A4-7DD3-7014-7F27-8CA1EBEFD84E}"/>
                </a:ext>
              </a:extLst>
            </p:cNvPr>
            <p:cNvSpPr txBox="1"/>
            <p:nvPr/>
          </p:nvSpPr>
          <p:spPr>
            <a:xfrm>
              <a:off x="1876085" y="5629273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F4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63EA3A9-2EB7-F258-F39F-404D2316E536}"/>
                </a:ext>
              </a:extLst>
            </p:cNvPr>
            <p:cNvSpPr txBox="1"/>
            <p:nvPr/>
          </p:nvSpPr>
          <p:spPr>
            <a:xfrm>
              <a:off x="2409691" y="5357691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F3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DC850A3-6B2B-80EF-DF14-247A1301F503}"/>
                </a:ext>
              </a:extLst>
            </p:cNvPr>
            <p:cNvSpPr txBox="1"/>
            <p:nvPr/>
          </p:nvSpPr>
          <p:spPr>
            <a:xfrm>
              <a:off x="2694095" y="415052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F1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D6FFAC4-96F6-ED95-0F76-6BD83259FF1C}"/>
                </a:ext>
              </a:extLst>
            </p:cNvPr>
            <p:cNvSpPr txBox="1"/>
            <p:nvPr/>
          </p:nvSpPr>
          <p:spPr>
            <a:xfrm>
              <a:off x="2797085" y="4685084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F2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8334EDE-8629-4E1A-EC39-044FBC40D864}"/>
                </a:ext>
              </a:extLst>
            </p:cNvPr>
            <p:cNvCxnSpPr>
              <a:stCxn id="50" idx="0"/>
              <a:endCxn id="50" idx="4"/>
            </p:cNvCxnSpPr>
            <p:nvPr/>
          </p:nvCxnSpPr>
          <p:spPr>
            <a:xfrm>
              <a:off x="1731891" y="2186841"/>
              <a:ext cx="0" cy="408305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AEF67F9-E792-0C53-E29D-952A4A47A5CC}"/>
                </a:ext>
              </a:extLst>
            </p:cNvPr>
            <p:cNvCxnSpPr>
              <a:cxnSpLocks/>
            </p:cNvCxnSpPr>
            <p:nvPr/>
          </p:nvCxnSpPr>
          <p:spPr>
            <a:xfrm>
              <a:off x="195984" y="4105275"/>
              <a:ext cx="3091035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9523AFB-C8BC-4CD2-94A1-4C67A0AACB1A}"/>
              </a:ext>
            </a:extLst>
          </p:cNvPr>
          <p:cNvGraphicFramePr>
            <a:graphicFrameLocks noGrp="1"/>
          </p:cNvGraphicFramePr>
          <p:nvPr/>
        </p:nvGraphicFramePr>
        <p:xfrm>
          <a:off x="3002279" y="259080"/>
          <a:ext cx="7924801" cy="6416041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7924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1371">
                <a:tc>
                  <a:txBody>
                    <a:bodyPr/>
                    <a:lstStyle/>
                    <a:p>
                      <a:r>
                        <a:rPr lang="nl-NL" sz="1700" dirty="0"/>
                        <a:t>NOTES</a:t>
                      </a:r>
                    </a:p>
                  </a:txBody>
                  <a:tcPr marL="91449" marR="9144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847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80" name="TextBox 9">
            <a:extLst>
              <a:ext uri="{FF2B5EF4-FFF2-40B4-BE49-F238E27FC236}">
                <a16:creationId xmlns:a16="http://schemas.microsoft.com/office/drawing/2014/main" id="{F2C7FD34-7CB8-4820-A251-5BE25B942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653" y="316316"/>
            <a:ext cx="4637810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QUADRANT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1: Vero K-Pak 6RC, 35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2: Vero K-Pak 5XR, 35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3: Vero K-Pak 4RV, 35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1400" dirty="0">
                <a:solidFill>
                  <a:srgbClr val="000000"/>
                </a:solidFill>
                <a:latin typeface="Arial" panose="020B0604020202020204" pitchFamily="34" charset="0"/>
              </a:rPr>
              <a:t>FORMULA 4: Vero K-Pak 8RG, 35 min</a:t>
            </a:r>
            <a:endParaRPr kumimoji="0" lang="nl-NL" alt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0581" name="TextBox 5">
            <a:extLst>
              <a:ext uri="{FF2B5EF4-FFF2-40B4-BE49-F238E27FC236}">
                <a16:creationId xmlns:a16="http://schemas.microsoft.com/office/drawing/2014/main" id="{C381EFA2-4ED9-4103-9766-4080A7F72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7200" y="6244409"/>
            <a:ext cx="4534263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EXTRA: </a:t>
            </a:r>
            <a:r>
              <a:rPr kumimoji="0" lang="nl-NL" altLang="nl-NL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Intensifier to your formulas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C0A33C8D-FEFB-661A-E1C3-7598BA405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653" y="1671231"/>
            <a:ext cx="4637810" cy="116955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QUADRANT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1: Vero </a:t>
            </a:r>
            <a:r>
              <a:rPr kumimoji="0" lang="nl-NL" altLang="nl-N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K-Pak 8G</a:t>
            </a: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35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2: Vero K-Pak 7B, 30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3: Vero K-Pak 7N, 30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1400" dirty="0">
                <a:solidFill>
                  <a:srgbClr val="000000"/>
                </a:solidFill>
                <a:latin typeface="Arial" panose="020B0604020202020204" pitchFamily="34" charset="0"/>
              </a:rPr>
              <a:t>FORMULA 4: Vero K-Pak 7BA, 30 min</a:t>
            </a:r>
            <a:endParaRPr kumimoji="0" lang="nl-NL" alt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97424DB-C81E-F1E3-ED27-3CAFA5A87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653" y="3035006"/>
            <a:ext cx="4637810" cy="11695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QUADRANT 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1: Vero K-Pak 8B, 30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2: Vero K-Pak 7B, 30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3: CHOOSE FORMULA, 30-35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1400" dirty="0">
                <a:solidFill>
                  <a:srgbClr val="000000"/>
                </a:solidFill>
                <a:latin typeface="Arial" panose="020B0604020202020204" pitchFamily="34" charset="0"/>
              </a:rPr>
              <a:t>FORMULA 4: CHOOSE FORMULA, 30-35 min</a:t>
            </a:r>
            <a:endParaRPr kumimoji="0" lang="nl-NL" alt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E68E5961-C747-4624-954C-6F0616587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625" y="1161097"/>
            <a:ext cx="3313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Level 8 Gold Blonde</a:t>
            </a:r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FC0C969E-79F3-4B5C-35D4-C8B1B2E4A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7675" y="-385763"/>
            <a:ext cx="1584325" cy="21240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Assignment</a:t>
            </a:r>
            <a:r>
              <a:rPr kumimoji="0" lang="nl-NL" altLang="nl-NL" sz="6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437E39E-A138-3275-4A36-34F34AF61703}"/>
              </a:ext>
            </a:extLst>
          </p:cNvPr>
          <p:cNvGrpSpPr/>
          <p:nvPr/>
        </p:nvGrpSpPr>
        <p:grpSpPr>
          <a:xfrm>
            <a:off x="150741" y="1904266"/>
            <a:ext cx="3162300" cy="4365625"/>
            <a:chOff x="150741" y="1904266"/>
            <a:chExt cx="3162300" cy="4365625"/>
          </a:xfrm>
        </p:grpSpPr>
        <p:grpSp>
          <p:nvGrpSpPr>
            <p:cNvPr id="11" name="Group 6">
              <a:extLst>
                <a:ext uri="{FF2B5EF4-FFF2-40B4-BE49-F238E27FC236}">
                  <a16:creationId xmlns:a16="http://schemas.microsoft.com/office/drawing/2014/main" id="{48A77787-5803-924A-117A-815A27957A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0741" y="1904266"/>
              <a:ext cx="3162300" cy="4365625"/>
              <a:chOff x="2495550" y="1246188"/>
              <a:chExt cx="3162300" cy="4365625"/>
            </a:xfrm>
          </p:grpSpPr>
          <p:grpSp>
            <p:nvGrpSpPr>
              <p:cNvPr id="44" name="Group 8">
                <a:extLst>
                  <a:ext uri="{FF2B5EF4-FFF2-40B4-BE49-F238E27FC236}">
                    <a16:creationId xmlns:a16="http://schemas.microsoft.com/office/drawing/2014/main" id="{59CCC36C-98E8-D809-099B-3EB07711B2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5550" y="1246188"/>
                <a:ext cx="3162300" cy="4365625"/>
                <a:chOff x="971600" y="1246542"/>
                <a:chExt cx="3162749" cy="4364915"/>
              </a:xfrm>
            </p:grpSpPr>
            <p:grpSp>
              <p:nvGrpSpPr>
                <p:cNvPr id="49" name="Group 17">
                  <a:extLst>
                    <a:ext uri="{FF2B5EF4-FFF2-40B4-BE49-F238E27FC236}">
                      <a16:creationId xmlns:a16="http://schemas.microsoft.com/office/drawing/2014/main" id="{DD715975-C27E-883F-6949-6687667360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71600" y="1246542"/>
                  <a:ext cx="3162749" cy="4364915"/>
                  <a:chOff x="1129553" y="419549"/>
                  <a:chExt cx="4216998" cy="5819887"/>
                </a:xfrm>
              </p:grpSpPr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767475B-A25F-53F1-A3EB-53387A0F75AF}"/>
                      </a:ext>
                    </a:extLst>
                  </p:cNvPr>
                  <p:cNvSpPr/>
                  <p:nvPr/>
                </p:nvSpPr>
                <p:spPr>
                  <a:xfrm>
                    <a:off x="1129553" y="796254"/>
                    <a:ext cx="4216998" cy="544318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Isosceles Triangle 52">
                    <a:extLst>
                      <a:ext uri="{FF2B5EF4-FFF2-40B4-BE49-F238E27FC236}">
                        <a16:creationId xmlns:a16="http://schemas.microsoft.com/office/drawing/2014/main" id="{4E458855-893D-94F8-4085-9DAF0EABB6AB}"/>
                      </a:ext>
                    </a:extLst>
                  </p:cNvPr>
                  <p:cNvSpPr/>
                  <p:nvPr/>
                </p:nvSpPr>
                <p:spPr>
                  <a:xfrm>
                    <a:off x="3055993" y="419549"/>
                    <a:ext cx="364118" cy="376705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A453C4D6-453A-CFB6-1177-3EE93D3D759F}"/>
                    </a:ext>
                  </a:extLst>
                </p:cNvPr>
                <p:cNvCxnSpPr>
                  <a:stCxn id="52" idx="0"/>
                  <a:endCxn id="52" idx="4"/>
                </p:cNvCxnSpPr>
                <p:nvPr/>
              </p:nvCxnSpPr>
              <p:spPr>
                <a:xfrm>
                  <a:off x="2552975" y="1529071"/>
                  <a:ext cx="0" cy="408238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1476D91A-6A5E-C278-C842-D439342AC7EF}"/>
                    </a:ext>
                  </a:extLst>
                </p:cNvPr>
                <p:cNvCxnSpPr/>
                <p:nvPr/>
              </p:nvCxnSpPr>
              <p:spPr>
                <a:xfrm>
                  <a:off x="971600" y="3428999"/>
                  <a:ext cx="3162749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5" name="TextBox 1">
                <a:extLst>
                  <a:ext uri="{FF2B5EF4-FFF2-40B4-BE49-F238E27FC236}">
                    <a16:creationId xmlns:a16="http://schemas.microsoft.com/office/drawing/2014/main" id="{8D2C0335-6149-407E-F834-F000E8D58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5680" y="2420888"/>
                <a:ext cx="724495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altLang="nl-NL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6" name="TextBox 10">
                <a:extLst>
                  <a:ext uri="{FF2B5EF4-FFF2-40B4-BE49-F238E27FC236}">
                    <a16:creationId xmlns:a16="http://schemas.microsoft.com/office/drawing/2014/main" id="{D422EA20-E21C-757C-90CD-426D6B2B21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05027" y="3989388"/>
                <a:ext cx="724495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altLang="nl-NL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47" name="TextBox 11">
                <a:extLst>
                  <a:ext uri="{FF2B5EF4-FFF2-40B4-BE49-F238E27FC236}">
                    <a16:creationId xmlns:a16="http://schemas.microsoft.com/office/drawing/2014/main" id="{5FDEAB60-3400-24C0-B2BA-5ED969DC33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0196" y="3989389"/>
                <a:ext cx="724495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altLang="nl-NL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48" name="TextBox 12">
                <a:extLst>
                  <a:ext uri="{FF2B5EF4-FFF2-40B4-BE49-F238E27FC236}">
                    <a16:creationId xmlns:a16="http://schemas.microsoft.com/office/drawing/2014/main" id="{E0270B67-617B-B7B5-93FD-27D60B3882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05028" y="2420887"/>
                <a:ext cx="724495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altLang="nl-NL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F88A05-77E5-77BA-D57C-E1CBC2BA5C17}"/>
                </a:ext>
              </a:extLst>
            </p:cNvPr>
            <p:cNvCxnSpPr/>
            <p:nvPr/>
          </p:nvCxnSpPr>
          <p:spPr>
            <a:xfrm flipH="1">
              <a:off x="215034" y="3752850"/>
              <a:ext cx="1516857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27C377C-B5B6-E8CB-4E42-F42ABF9BEA6A}"/>
                </a:ext>
              </a:extLst>
            </p:cNvPr>
            <p:cNvCxnSpPr/>
            <p:nvPr/>
          </p:nvCxnSpPr>
          <p:spPr>
            <a:xfrm flipH="1">
              <a:off x="291234" y="3409950"/>
              <a:ext cx="1440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FC464C-AB6A-626F-89F1-B2E12156C07E}"/>
                </a:ext>
              </a:extLst>
            </p:cNvPr>
            <p:cNvCxnSpPr/>
            <p:nvPr/>
          </p:nvCxnSpPr>
          <p:spPr>
            <a:xfrm flipH="1">
              <a:off x="415059" y="3067050"/>
              <a:ext cx="1332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7111CC1-3BE9-187E-A472-D194C011EA73}"/>
                </a:ext>
              </a:extLst>
            </p:cNvPr>
            <p:cNvCxnSpPr/>
            <p:nvPr/>
          </p:nvCxnSpPr>
          <p:spPr>
            <a:xfrm flipH="1">
              <a:off x="666693" y="2714625"/>
              <a:ext cx="2124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6D4AF18-A42B-F73C-E1C3-B981F29B4469}"/>
                </a:ext>
              </a:extLst>
            </p:cNvPr>
            <p:cNvSpPr txBox="1"/>
            <p:nvPr/>
          </p:nvSpPr>
          <p:spPr>
            <a:xfrm>
              <a:off x="380943" y="3781425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F4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0E96045-E33C-F18F-556D-363EB4A92A41}"/>
                </a:ext>
              </a:extLst>
            </p:cNvPr>
            <p:cNvSpPr txBox="1"/>
            <p:nvPr/>
          </p:nvSpPr>
          <p:spPr>
            <a:xfrm>
              <a:off x="590493" y="344805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F3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1C6D0DF-7C54-6A0B-EB0E-C9E1C6DD0C75}"/>
                </a:ext>
              </a:extLst>
            </p:cNvPr>
            <p:cNvSpPr txBox="1"/>
            <p:nvPr/>
          </p:nvSpPr>
          <p:spPr>
            <a:xfrm>
              <a:off x="1028643" y="276225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F1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6BF494-75E2-CE2D-330A-FDE8837C5977}"/>
                </a:ext>
              </a:extLst>
            </p:cNvPr>
            <p:cNvSpPr txBox="1"/>
            <p:nvPr/>
          </p:nvSpPr>
          <p:spPr>
            <a:xfrm>
              <a:off x="771468" y="3114675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F2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08F155A-153B-80BF-34EA-AA7284DA887F}"/>
                </a:ext>
              </a:extLst>
            </p:cNvPr>
            <p:cNvCxnSpPr/>
            <p:nvPr/>
          </p:nvCxnSpPr>
          <p:spPr>
            <a:xfrm flipH="1">
              <a:off x="1729509" y="3752850"/>
              <a:ext cx="1516857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64DC25B-446A-0C85-856D-013B49A82948}"/>
                </a:ext>
              </a:extLst>
            </p:cNvPr>
            <p:cNvCxnSpPr/>
            <p:nvPr/>
          </p:nvCxnSpPr>
          <p:spPr>
            <a:xfrm flipH="1">
              <a:off x="1729509" y="3409950"/>
              <a:ext cx="1440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813317-A6B5-39C9-A2FD-74F06041CA7C}"/>
                </a:ext>
              </a:extLst>
            </p:cNvPr>
            <p:cNvCxnSpPr/>
            <p:nvPr/>
          </p:nvCxnSpPr>
          <p:spPr>
            <a:xfrm flipH="1">
              <a:off x="1719984" y="3067050"/>
              <a:ext cx="1332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17B5C0-3CD1-B718-4E99-64556219F607}"/>
                </a:ext>
              </a:extLst>
            </p:cNvPr>
            <p:cNvSpPr txBox="1"/>
            <p:nvPr/>
          </p:nvSpPr>
          <p:spPr>
            <a:xfrm>
              <a:off x="2667715" y="376314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F4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9E97F19-AF61-1D02-4620-286C02EB15EC}"/>
                </a:ext>
              </a:extLst>
            </p:cNvPr>
            <p:cNvSpPr txBox="1"/>
            <p:nvPr/>
          </p:nvSpPr>
          <p:spPr>
            <a:xfrm>
              <a:off x="2582112" y="3448049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F3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1C5EB80-B3B2-0B5F-8516-99C2D3A2C4E9}"/>
                </a:ext>
              </a:extLst>
            </p:cNvPr>
            <p:cNvSpPr txBox="1"/>
            <p:nvPr/>
          </p:nvSpPr>
          <p:spPr>
            <a:xfrm>
              <a:off x="2333568" y="276225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F1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140287B-BB0B-BACF-F156-A7A633BCADDC}"/>
                </a:ext>
              </a:extLst>
            </p:cNvPr>
            <p:cNvSpPr txBox="1"/>
            <p:nvPr/>
          </p:nvSpPr>
          <p:spPr>
            <a:xfrm>
              <a:off x="2476443" y="3114675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F2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9569073-8204-C604-9F1A-09555E15FD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984" y="4105275"/>
              <a:ext cx="1528041" cy="532666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FAD8E79-37AC-FC8B-3115-DB35EEC8A5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799" y="4130982"/>
              <a:ext cx="1308185" cy="1179206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CB08E04-FE6A-2E27-B0F5-F0A9022DBC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0734" y="4116769"/>
              <a:ext cx="900000" cy="1811574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4D94507-1FAE-E9C4-2835-A2F66E908813}"/>
                </a:ext>
              </a:extLst>
            </p:cNvPr>
            <p:cNvSpPr txBox="1"/>
            <p:nvPr/>
          </p:nvSpPr>
          <p:spPr>
            <a:xfrm>
              <a:off x="1088633" y="5610144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F4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9C07E9B-B1F9-69CC-4976-34703A63C44A}"/>
                </a:ext>
              </a:extLst>
            </p:cNvPr>
            <p:cNvSpPr txBox="1"/>
            <p:nvPr/>
          </p:nvSpPr>
          <p:spPr>
            <a:xfrm>
              <a:off x="584570" y="524245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F3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7457B94-B964-A9FD-6EBC-0CF5F6A8DE0F}"/>
                </a:ext>
              </a:extLst>
            </p:cNvPr>
            <p:cNvSpPr txBox="1"/>
            <p:nvPr/>
          </p:nvSpPr>
          <p:spPr>
            <a:xfrm>
              <a:off x="315614" y="412051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F1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50B6AE8-3002-CBAA-7DE2-C7AA35F87A48}"/>
                </a:ext>
              </a:extLst>
            </p:cNvPr>
            <p:cNvSpPr txBox="1"/>
            <p:nvPr/>
          </p:nvSpPr>
          <p:spPr>
            <a:xfrm>
              <a:off x="418604" y="4655074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F2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73C08BE-36AC-1EB6-ACFB-650475AC10A7}"/>
                </a:ext>
              </a:extLst>
            </p:cNvPr>
            <p:cNvCxnSpPr>
              <a:cxnSpLocks/>
            </p:cNvCxnSpPr>
            <p:nvPr/>
          </p:nvCxnSpPr>
          <p:spPr>
            <a:xfrm>
              <a:off x="1757912" y="4115733"/>
              <a:ext cx="1488454" cy="601281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41F74A8-E748-92C0-7F20-B2CC735E9016}"/>
                </a:ext>
              </a:extLst>
            </p:cNvPr>
            <p:cNvCxnSpPr>
              <a:cxnSpLocks/>
            </p:cNvCxnSpPr>
            <p:nvPr/>
          </p:nvCxnSpPr>
          <p:spPr>
            <a:xfrm>
              <a:off x="1716724" y="4098976"/>
              <a:ext cx="1296000" cy="1257247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03E6C8E-BE2D-C2F2-C7D0-39B9E831C4B2}"/>
                </a:ext>
              </a:extLst>
            </p:cNvPr>
            <p:cNvCxnSpPr>
              <a:cxnSpLocks/>
            </p:cNvCxnSpPr>
            <p:nvPr/>
          </p:nvCxnSpPr>
          <p:spPr>
            <a:xfrm>
              <a:off x="1726407" y="4095750"/>
              <a:ext cx="788348" cy="1934064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BECA042-EB95-5293-1874-430B9AACB320}"/>
                </a:ext>
              </a:extLst>
            </p:cNvPr>
            <p:cNvSpPr txBox="1"/>
            <p:nvPr/>
          </p:nvSpPr>
          <p:spPr>
            <a:xfrm>
              <a:off x="1876085" y="5629273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F4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DBDE91B-A579-0B68-9CC6-B967680ECE31}"/>
                </a:ext>
              </a:extLst>
            </p:cNvPr>
            <p:cNvSpPr txBox="1"/>
            <p:nvPr/>
          </p:nvSpPr>
          <p:spPr>
            <a:xfrm>
              <a:off x="2409691" y="5357691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F3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E02FE56-B2D7-1CF8-C5F8-26F1D7247DF9}"/>
                </a:ext>
              </a:extLst>
            </p:cNvPr>
            <p:cNvSpPr txBox="1"/>
            <p:nvPr/>
          </p:nvSpPr>
          <p:spPr>
            <a:xfrm>
              <a:off x="2694095" y="415052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F1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335B57E-AE6A-7162-9B6A-DA4CABBCA5A9}"/>
                </a:ext>
              </a:extLst>
            </p:cNvPr>
            <p:cNvSpPr txBox="1"/>
            <p:nvPr/>
          </p:nvSpPr>
          <p:spPr>
            <a:xfrm>
              <a:off x="2797085" y="4685084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F2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E0D33DF-A755-A218-4AD2-1A9EC9E65D29}"/>
                </a:ext>
              </a:extLst>
            </p:cNvPr>
            <p:cNvCxnSpPr>
              <a:stCxn id="52" idx="0"/>
              <a:endCxn id="52" idx="4"/>
            </p:cNvCxnSpPr>
            <p:nvPr/>
          </p:nvCxnSpPr>
          <p:spPr>
            <a:xfrm>
              <a:off x="1731891" y="2186841"/>
              <a:ext cx="0" cy="408305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F5A10C4-40EF-7AD2-B953-C900AE4DB297}"/>
                </a:ext>
              </a:extLst>
            </p:cNvPr>
            <p:cNvCxnSpPr>
              <a:cxnSpLocks/>
            </p:cNvCxnSpPr>
            <p:nvPr/>
          </p:nvCxnSpPr>
          <p:spPr>
            <a:xfrm>
              <a:off x="195984" y="4105275"/>
              <a:ext cx="3091035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Box 9">
            <a:extLst>
              <a:ext uri="{FF2B5EF4-FFF2-40B4-BE49-F238E27FC236}">
                <a16:creationId xmlns:a16="http://schemas.microsoft.com/office/drawing/2014/main" id="{7339F418-F890-2643-6E8F-EAE36669F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653" y="4292808"/>
            <a:ext cx="4637810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QUADRANT 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Formulas of choice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1400" dirty="0">
                <a:solidFill>
                  <a:srgbClr val="000000"/>
                </a:solidFill>
                <a:latin typeface="Arial" panose="020B0604020202020204" pitchFamily="34" charset="0"/>
              </a:rPr>
              <a:t>Consider trying out formulas with VeroGlaze (20 min)</a:t>
            </a:r>
            <a:endParaRPr kumimoji="0" lang="nl-NL" alt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122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9523AFB-C8BC-4CD2-94A1-4C67A0AACB1A}"/>
              </a:ext>
            </a:extLst>
          </p:cNvPr>
          <p:cNvGraphicFramePr>
            <a:graphicFrameLocks noGrp="1"/>
          </p:cNvGraphicFramePr>
          <p:nvPr/>
        </p:nvGraphicFramePr>
        <p:xfrm>
          <a:off x="3002279" y="259080"/>
          <a:ext cx="7924801" cy="6416041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7924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1371">
                <a:tc>
                  <a:txBody>
                    <a:bodyPr/>
                    <a:lstStyle/>
                    <a:p>
                      <a:r>
                        <a:rPr lang="nl-NL" sz="1700" dirty="0"/>
                        <a:t>NOTES</a:t>
                      </a:r>
                    </a:p>
                  </a:txBody>
                  <a:tcPr marL="91449" marR="9144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847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7259562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80" name="TextBox 9">
            <a:extLst>
              <a:ext uri="{FF2B5EF4-FFF2-40B4-BE49-F238E27FC236}">
                <a16:creationId xmlns:a16="http://schemas.microsoft.com/office/drawing/2014/main" id="{F2C7FD34-7CB8-4820-A251-5BE25B942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653" y="198750"/>
            <a:ext cx="4637810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QUADRANT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1: Vero K-Pak 5RM, 35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2: Vero K-Pak 5XR, 35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3: Vero K-Pak 4RV, 35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1400" dirty="0">
                <a:solidFill>
                  <a:srgbClr val="000000"/>
                </a:solidFill>
                <a:latin typeface="Arial" panose="020B0604020202020204" pitchFamily="34" charset="0"/>
              </a:rPr>
              <a:t>FORMULA 4: Vero K-Pak 4FV, 35 min</a:t>
            </a:r>
            <a:endParaRPr kumimoji="0" lang="nl-NL" alt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0581" name="TextBox 5">
            <a:extLst>
              <a:ext uri="{FF2B5EF4-FFF2-40B4-BE49-F238E27FC236}">
                <a16:creationId xmlns:a16="http://schemas.microsoft.com/office/drawing/2014/main" id="{C381EFA2-4ED9-4103-9766-4080A7F72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7200" y="6244409"/>
            <a:ext cx="4534263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EXTRA: </a:t>
            </a:r>
            <a:r>
              <a:rPr kumimoji="0" lang="nl-NL" altLang="nl-NL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Intensifier to your formulas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C0A33C8D-FEFB-661A-E1C3-7598BA405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653" y="1566727"/>
            <a:ext cx="4637810" cy="116955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QUADRANT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1: Vero K-Pak 4N, 30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2: Vero K-Pak 5G, 30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3: Vero K-Pak 5A, 30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1400" dirty="0">
                <a:solidFill>
                  <a:srgbClr val="000000"/>
                </a:solidFill>
                <a:latin typeface="Arial" panose="020B0604020202020204" pitchFamily="34" charset="0"/>
              </a:rPr>
              <a:t>FORMULA 4: </a:t>
            </a: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CHOOSE FORMULA, 30-35 min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97424DB-C81E-F1E3-ED27-3CAFA5A87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653" y="2930502"/>
            <a:ext cx="4637810" cy="11695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QUADRANT 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1: Vero K-Pak 5B, 30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2: Vero K-Pak ½ 5XR + ½ 4N, 30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 3: Vero K-Pak 4VR, 30 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1400" dirty="0">
                <a:solidFill>
                  <a:srgbClr val="000000"/>
                </a:solidFill>
                <a:latin typeface="Arial" panose="020B0604020202020204" pitchFamily="34" charset="0"/>
              </a:rPr>
              <a:t>FORMULA 4: CHOOSE FORMULA, 30-35 min</a:t>
            </a:r>
            <a:endParaRPr kumimoji="0" lang="nl-NL" alt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D0E341A-3053-1D19-9CDF-24544F6CB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800" y="888973"/>
            <a:ext cx="33067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Level 5 Warm Brown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8D460E56-72E3-7D63-FF0A-41FE6E5D6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7675" y="-385763"/>
            <a:ext cx="1584325" cy="21240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Assignment</a:t>
            </a:r>
            <a:r>
              <a:rPr kumimoji="0" lang="nl-NL" altLang="nl-NL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3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3C98971-7FB6-2022-3438-802AACD14DF5}"/>
              </a:ext>
            </a:extLst>
          </p:cNvPr>
          <p:cNvGrpSpPr/>
          <p:nvPr/>
        </p:nvGrpSpPr>
        <p:grpSpPr>
          <a:xfrm>
            <a:off x="150741" y="1904266"/>
            <a:ext cx="3162300" cy="4365625"/>
            <a:chOff x="150741" y="1904266"/>
            <a:chExt cx="3162300" cy="4365625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DECDAD4C-D3A7-13C8-2398-565B634695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0741" y="1904266"/>
              <a:ext cx="3162300" cy="4365625"/>
              <a:chOff x="2495550" y="1246188"/>
              <a:chExt cx="3162300" cy="4365625"/>
            </a:xfrm>
          </p:grpSpPr>
          <p:grpSp>
            <p:nvGrpSpPr>
              <p:cNvPr id="44" name="Group 8">
                <a:extLst>
                  <a:ext uri="{FF2B5EF4-FFF2-40B4-BE49-F238E27FC236}">
                    <a16:creationId xmlns:a16="http://schemas.microsoft.com/office/drawing/2014/main" id="{F806C1DC-5119-7BFD-589A-B0E9E4D91D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5550" y="1246188"/>
                <a:ext cx="3162300" cy="4365625"/>
                <a:chOff x="971600" y="1246542"/>
                <a:chExt cx="3162749" cy="4364915"/>
              </a:xfrm>
            </p:grpSpPr>
            <p:grpSp>
              <p:nvGrpSpPr>
                <p:cNvPr id="49" name="Group 17">
                  <a:extLst>
                    <a:ext uri="{FF2B5EF4-FFF2-40B4-BE49-F238E27FC236}">
                      <a16:creationId xmlns:a16="http://schemas.microsoft.com/office/drawing/2014/main" id="{42E3B66F-35A5-50D5-87B3-AF17CB0890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71600" y="1246542"/>
                  <a:ext cx="3162749" cy="4364915"/>
                  <a:chOff x="1129553" y="419549"/>
                  <a:chExt cx="4216998" cy="5819887"/>
                </a:xfrm>
              </p:grpSpPr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7E9F062E-A938-084E-01EE-2CE47C7F5EDF}"/>
                      </a:ext>
                    </a:extLst>
                  </p:cNvPr>
                  <p:cNvSpPr/>
                  <p:nvPr/>
                </p:nvSpPr>
                <p:spPr>
                  <a:xfrm>
                    <a:off x="1129553" y="796254"/>
                    <a:ext cx="4216998" cy="544318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Isosceles Triangle 52">
                    <a:extLst>
                      <a:ext uri="{FF2B5EF4-FFF2-40B4-BE49-F238E27FC236}">
                        <a16:creationId xmlns:a16="http://schemas.microsoft.com/office/drawing/2014/main" id="{3F27E0C4-B632-485E-C4FD-DF4BC8F99E1B}"/>
                      </a:ext>
                    </a:extLst>
                  </p:cNvPr>
                  <p:cNvSpPr/>
                  <p:nvPr/>
                </p:nvSpPr>
                <p:spPr>
                  <a:xfrm>
                    <a:off x="3055993" y="419549"/>
                    <a:ext cx="364118" cy="376705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F0F51C53-C3B3-4718-ECFA-7F169BAE02BB}"/>
                    </a:ext>
                  </a:extLst>
                </p:cNvPr>
                <p:cNvCxnSpPr>
                  <a:stCxn id="52" idx="0"/>
                  <a:endCxn id="52" idx="4"/>
                </p:cNvCxnSpPr>
                <p:nvPr/>
              </p:nvCxnSpPr>
              <p:spPr>
                <a:xfrm>
                  <a:off x="2552975" y="1529071"/>
                  <a:ext cx="0" cy="408238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523DD2D2-1458-0B72-7C26-E65798D670F5}"/>
                    </a:ext>
                  </a:extLst>
                </p:cNvPr>
                <p:cNvCxnSpPr/>
                <p:nvPr/>
              </p:nvCxnSpPr>
              <p:spPr>
                <a:xfrm>
                  <a:off x="971600" y="3428999"/>
                  <a:ext cx="3162749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5" name="TextBox 1">
                <a:extLst>
                  <a:ext uri="{FF2B5EF4-FFF2-40B4-BE49-F238E27FC236}">
                    <a16:creationId xmlns:a16="http://schemas.microsoft.com/office/drawing/2014/main" id="{6B27800C-D229-E580-001E-063F830709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5680" y="2420888"/>
                <a:ext cx="724495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altLang="nl-NL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6" name="TextBox 10">
                <a:extLst>
                  <a:ext uri="{FF2B5EF4-FFF2-40B4-BE49-F238E27FC236}">
                    <a16:creationId xmlns:a16="http://schemas.microsoft.com/office/drawing/2014/main" id="{1757001E-C6F8-8C52-FC6F-737CCE5DB3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05027" y="3989388"/>
                <a:ext cx="724495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altLang="nl-NL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47" name="TextBox 11">
                <a:extLst>
                  <a:ext uri="{FF2B5EF4-FFF2-40B4-BE49-F238E27FC236}">
                    <a16:creationId xmlns:a16="http://schemas.microsoft.com/office/drawing/2014/main" id="{79F90F0E-C860-F8B1-FF02-76F20B04DC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0196" y="3989389"/>
                <a:ext cx="724495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altLang="nl-NL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48" name="TextBox 12">
                <a:extLst>
                  <a:ext uri="{FF2B5EF4-FFF2-40B4-BE49-F238E27FC236}">
                    <a16:creationId xmlns:a16="http://schemas.microsoft.com/office/drawing/2014/main" id="{E7CE5E87-F525-6AE8-E431-9C71D92B3B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05028" y="2420887"/>
                <a:ext cx="724495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altLang="nl-NL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E37CBEB-ADA6-EAAC-C8F7-62DADCC15F53}"/>
                </a:ext>
              </a:extLst>
            </p:cNvPr>
            <p:cNvCxnSpPr/>
            <p:nvPr/>
          </p:nvCxnSpPr>
          <p:spPr>
            <a:xfrm flipH="1">
              <a:off x="215034" y="3752850"/>
              <a:ext cx="1516857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BC85CD5-0873-2371-E9A2-C96B6E20B93D}"/>
                </a:ext>
              </a:extLst>
            </p:cNvPr>
            <p:cNvCxnSpPr/>
            <p:nvPr/>
          </p:nvCxnSpPr>
          <p:spPr>
            <a:xfrm flipH="1">
              <a:off x="291234" y="3409950"/>
              <a:ext cx="1440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49655AA-A89C-7719-3214-951451840108}"/>
                </a:ext>
              </a:extLst>
            </p:cNvPr>
            <p:cNvCxnSpPr/>
            <p:nvPr/>
          </p:nvCxnSpPr>
          <p:spPr>
            <a:xfrm flipH="1">
              <a:off x="415059" y="3067050"/>
              <a:ext cx="1332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678A005-E7D2-279A-21AE-7CDAF934EBB5}"/>
                </a:ext>
              </a:extLst>
            </p:cNvPr>
            <p:cNvCxnSpPr/>
            <p:nvPr/>
          </p:nvCxnSpPr>
          <p:spPr>
            <a:xfrm flipH="1">
              <a:off x="666693" y="2714625"/>
              <a:ext cx="2124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1ABC7EC-0981-EF6D-82C8-C14DEBCFF602}"/>
                </a:ext>
              </a:extLst>
            </p:cNvPr>
            <p:cNvSpPr txBox="1"/>
            <p:nvPr/>
          </p:nvSpPr>
          <p:spPr>
            <a:xfrm>
              <a:off x="380943" y="3781425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F4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70AA889-D7D9-C508-E646-C64A76DC5575}"/>
                </a:ext>
              </a:extLst>
            </p:cNvPr>
            <p:cNvSpPr txBox="1"/>
            <p:nvPr/>
          </p:nvSpPr>
          <p:spPr>
            <a:xfrm>
              <a:off x="590493" y="344805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F3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FE2048D-B751-DC08-80D6-7F5A8C044505}"/>
                </a:ext>
              </a:extLst>
            </p:cNvPr>
            <p:cNvSpPr txBox="1"/>
            <p:nvPr/>
          </p:nvSpPr>
          <p:spPr>
            <a:xfrm>
              <a:off x="1028643" y="276225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F1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4D18184-EBB8-C7DB-03A6-16F8DA51B495}"/>
                </a:ext>
              </a:extLst>
            </p:cNvPr>
            <p:cNvSpPr txBox="1"/>
            <p:nvPr/>
          </p:nvSpPr>
          <p:spPr>
            <a:xfrm>
              <a:off x="771468" y="3114675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F2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A1678A3-C192-ECAC-A22D-701BE2552339}"/>
                </a:ext>
              </a:extLst>
            </p:cNvPr>
            <p:cNvCxnSpPr/>
            <p:nvPr/>
          </p:nvCxnSpPr>
          <p:spPr>
            <a:xfrm flipH="1">
              <a:off x="1729509" y="3752850"/>
              <a:ext cx="1516857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FD5E493-EF87-74F7-4F66-758700895399}"/>
                </a:ext>
              </a:extLst>
            </p:cNvPr>
            <p:cNvCxnSpPr/>
            <p:nvPr/>
          </p:nvCxnSpPr>
          <p:spPr>
            <a:xfrm flipH="1">
              <a:off x="1729509" y="3409950"/>
              <a:ext cx="1440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7F5A1B4-13C5-ADC8-9F89-10B34276A2B4}"/>
                </a:ext>
              </a:extLst>
            </p:cNvPr>
            <p:cNvCxnSpPr/>
            <p:nvPr/>
          </p:nvCxnSpPr>
          <p:spPr>
            <a:xfrm flipH="1">
              <a:off x="1719984" y="3067050"/>
              <a:ext cx="133200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8F15783-04A6-53CA-FD96-A197F42813D8}"/>
                </a:ext>
              </a:extLst>
            </p:cNvPr>
            <p:cNvSpPr txBox="1"/>
            <p:nvPr/>
          </p:nvSpPr>
          <p:spPr>
            <a:xfrm>
              <a:off x="2667715" y="376314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F4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227BE7D-6F0D-37C7-6B82-D3C3C18CE129}"/>
                </a:ext>
              </a:extLst>
            </p:cNvPr>
            <p:cNvSpPr txBox="1"/>
            <p:nvPr/>
          </p:nvSpPr>
          <p:spPr>
            <a:xfrm>
              <a:off x="2582112" y="3448049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F3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FC769BD-898B-D059-60CE-1F8E33256EF0}"/>
                </a:ext>
              </a:extLst>
            </p:cNvPr>
            <p:cNvSpPr txBox="1"/>
            <p:nvPr/>
          </p:nvSpPr>
          <p:spPr>
            <a:xfrm>
              <a:off x="2333568" y="276225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F1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51C4A29-AE7D-7E25-8BDE-4144E46DBB7E}"/>
                </a:ext>
              </a:extLst>
            </p:cNvPr>
            <p:cNvSpPr txBox="1"/>
            <p:nvPr/>
          </p:nvSpPr>
          <p:spPr>
            <a:xfrm>
              <a:off x="2476443" y="3114675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F2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7983CC-4B80-2D59-A746-E67A39A43A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984" y="4105275"/>
              <a:ext cx="1528041" cy="532666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64D11BD-36A2-94EB-0C71-8902585433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799" y="4130982"/>
              <a:ext cx="1308185" cy="1179206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BEF1C20-3CDE-6BD4-13D6-8CFC00F8BC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0734" y="4116769"/>
              <a:ext cx="900000" cy="1811574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575B51B-6C5A-FBAA-3CAE-B7EFFFBDAB94}"/>
                </a:ext>
              </a:extLst>
            </p:cNvPr>
            <p:cNvSpPr txBox="1"/>
            <p:nvPr/>
          </p:nvSpPr>
          <p:spPr>
            <a:xfrm>
              <a:off x="1088633" y="5610144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F4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A3C4B64-A9FD-BCA4-CA61-A256AA6F9B42}"/>
                </a:ext>
              </a:extLst>
            </p:cNvPr>
            <p:cNvSpPr txBox="1"/>
            <p:nvPr/>
          </p:nvSpPr>
          <p:spPr>
            <a:xfrm>
              <a:off x="584570" y="5242456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F3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7AD6166-BFD8-9897-7ADC-F62C03289F2C}"/>
                </a:ext>
              </a:extLst>
            </p:cNvPr>
            <p:cNvSpPr txBox="1"/>
            <p:nvPr/>
          </p:nvSpPr>
          <p:spPr>
            <a:xfrm>
              <a:off x="315614" y="412051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F1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EB9C6BC-6E77-87ED-F5D3-568BAE3B67C0}"/>
                </a:ext>
              </a:extLst>
            </p:cNvPr>
            <p:cNvSpPr txBox="1"/>
            <p:nvPr/>
          </p:nvSpPr>
          <p:spPr>
            <a:xfrm>
              <a:off x="418604" y="4655074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F2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3D3B69E-DBEF-40B1-CB47-A651C2A243B7}"/>
                </a:ext>
              </a:extLst>
            </p:cNvPr>
            <p:cNvCxnSpPr>
              <a:cxnSpLocks/>
            </p:cNvCxnSpPr>
            <p:nvPr/>
          </p:nvCxnSpPr>
          <p:spPr>
            <a:xfrm>
              <a:off x="1757912" y="4115733"/>
              <a:ext cx="1488454" cy="601281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1224F6D-7314-F3BF-6570-5D5F0879C522}"/>
                </a:ext>
              </a:extLst>
            </p:cNvPr>
            <p:cNvCxnSpPr>
              <a:cxnSpLocks/>
            </p:cNvCxnSpPr>
            <p:nvPr/>
          </p:nvCxnSpPr>
          <p:spPr>
            <a:xfrm>
              <a:off x="1716724" y="4098976"/>
              <a:ext cx="1296000" cy="1257247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F88DBCC-289A-8EF3-EE34-7A47D4E0A885}"/>
                </a:ext>
              </a:extLst>
            </p:cNvPr>
            <p:cNvCxnSpPr>
              <a:cxnSpLocks/>
            </p:cNvCxnSpPr>
            <p:nvPr/>
          </p:nvCxnSpPr>
          <p:spPr>
            <a:xfrm>
              <a:off x="1726407" y="4095750"/>
              <a:ext cx="788348" cy="1934064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1AD482-279F-88EA-7E1C-9356C71FC126}"/>
                </a:ext>
              </a:extLst>
            </p:cNvPr>
            <p:cNvSpPr txBox="1"/>
            <p:nvPr/>
          </p:nvSpPr>
          <p:spPr>
            <a:xfrm>
              <a:off x="1876085" y="5629273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F4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A850AE3-0A24-918D-9CAB-801A9384A92C}"/>
                </a:ext>
              </a:extLst>
            </p:cNvPr>
            <p:cNvSpPr txBox="1"/>
            <p:nvPr/>
          </p:nvSpPr>
          <p:spPr>
            <a:xfrm>
              <a:off x="2409691" y="5357691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F3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AE20FE0-0F4E-5A7D-9D84-F38FF48E83CA}"/>
                </a:ext>
              </a:extLst>
            </p:cNvPr>
            <p:cNvSpPr txBox="1"/>
            <p:nvPr/>
          </p:nvSpPr>
          <p:spPr>
            <a:xfrm>
              <a:off x="2694095" y="4150520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F1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DD302C6-96B6-1DF5-ECF8-7ED1DD5ED3F5}"/>
                </a:ext>
              </a:extLst>
            </p:cNvPr>
            <p:cNvSpPr txBox="1"/>
            <p:nvPr/>
          </p:nvSpPr>
          <p:spPr>
            <a:xfrm>
              <a:off x="2797085" y="4685084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F2</a:t>
              </a:r>
              <a:endParaRPr lang="nl-N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A68AD99-01D7-59C0-629B-9A586DC273C1}"/>
                </a:ext>
              </a:extLst>
            </p:cNvPr>
            <p:cNvCxnSpPr>
              <a:stCxn id="52" idx="0"/>
              <a:endCxn id="52" idx="4"/>
            </p:cNvCxnSpPr>
            <p:nvPr/>
          </p:nvCxnSpPr>
          <p:spPr>
            <a:xfrm>
              <a:off x="1731891" y="2186841"/>
              <a:ext cx="0" cy="408305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F4A630F-02F0-34AE-E9FD-C893B8A8554E}"/>
                </a:ext>
              </a:extLst>
            </p:cNvPr>
            <p:cNvCxnSpPr>
              <a:cxnSpLocks/>
            </p:cNvCxnSpPr>
            <p:nvPr/>
          </p:nvCxnSpPr>
          <p:spPr>
            <a:xfrm>
              <a:off x="195984" y="4105275"/>
              <a:ext cx="3091035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Box 9">
            <a:extLst>
              <a:ext uri="{FF2B5EF4-FFF2-40B4-BE49-F238E27FC236}">
                <a16:creationId xmlns:a16="http://schemas.microsoft.com/office/drawing/2014/main" id="{C4F89CDE-B297-7BCD-35DB-E253937EC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653" y="4292808"/>
            <a:ext cx="4637810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QUADRANT 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Formulas of choice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1400" dirty="0">
                <a:solidFill>
                  <a:srgbClr val="000000"/>
                </a:solidFill>
                <a:latin typeface="Arial" panose="020B0604020202020204" pitchFamily="34" charset="0"/>
              </a:rPr>
              <a:t>Consider trying out formulas with VeroGlaze (20 min)</a:t>
            </a:r>
            <a:endParaRPr kumimoji="0" lang="nl-NL" alt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305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9523AFB-C8BC-4CD2-94A1-4C67A0AACB1A}"/>
              </a:ext>
            </a:extLst>
          </p:cNvPr>
          <p:cNvGraphicFramePr>
            <a:graphicFrameLocks noGrp="1"/>
          </p:cNvGraphicFramePr>
          <p:nvPr/>
        </p:nvGraphicFramePr>
        <p:xfrm>
          <a:off x="3002279" y="259080"/>
          <a:ext cx="7924801" cy="6416041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7924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1371">
                <a:tc>
                  <a:txBody>
                    <a:bodyPr/>
                    <a:lstStyle/>
                    <a:p>
                      <a:r>
                        <a:rPr lang="nl-NL" sz="1700" dirty="0"/>
                        <a:t>NOTES</a:t>
                      </a:r>
                    </a:p>
                  </a:txBody>
                  <a:tcPr marL="91449" marR="9144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847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1371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91449" marR="914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29266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2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JOICO_PPT_VKC_SYSTEM_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are Regimen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5942415A18904682CDE66AC271CE4E" ma:contentTypeVersion="18" ma:contentTypeDescription="Create a new document." ma:contentTypeScope="" ma:versionID="721b67f103848753a336c9b22f661b68">
  <xsd:schema xmlns:xsd="http://www.w3.org/2001/XMLSchema" xmlns:xs="http://www.w3.org/2001/XMLSchema" xmlns:p="http://schemas.microsoft.com/office/2006/metadata/properties" xmlns:ns2="63f6c170-3558-4cdc-878a-f766c0ddcfa3" xmlns:ns3="d7016ac3-0fb4-4de0-baea-b3e88731d2de" xmlns:ns4="ef406d6b-70e0-427c-b08d-4edfc77771aa" targetNamespace="http://schemas.microsoft.com/office/2006/metadata/properties" ma:root="true" ma:fieldsID="300132708ddcffed86e48da86725f74f" ns2:_="" ns3:_="" ns4:_="">
    <xsd:import namespace="63f6c170-3558-4cdc-878a-f766c0ddcfa3"/>
    <xsd:import namespace="d7016ac3-0fb4-4de0-baea-b3e88731d2de"/>
    <xsd:import namespace="ef406d6b-70e0-427c-b08d-4edfc77771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6c170-3558-4cdc-878a-f766c0ddcf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2f792e8-4dad-42c1-ad63-44982727bf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016ac3-0fb4-4de0-baea-b3e88731d2d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06d6b-70e0-427c-b08d-4edfc77771aa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4dd9465-ef81-46b8-accb-d37a1224f1ca}" ma:internalName="TaxCatchAll" ma:showField="CatchAllData" ma:web="d7016ac3-0fb4-4de0-baea-b3e88731d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f406d6b-70e0-427c-b08d-4edfc77771aa" xsi:nil="true"/>
    <lcf76f155ced4ddcb4097134ff3c332f xmlns="63f6c170-3558-4cdc-878a-f766c0ddcfa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72f792e8-4dad-42c1-ad63-44982727bf4d" ContentTypeId="0x01" PreviousValue="false"/>
</file>

<file path=customXml/itemProps1.xml><?xml version="1.0" encoding="utf-8"?>
<ds:datastoreItem xmlns:ds="http://schemas.openxmlformats.org/officeDocument/2006/customXml" ds:itemID="{3A9962E6-B8CC-4C29-A24D-A9972D65EDC4}"/>
</file>

<file path=customXml/itemProps2.xml><?xml version="1.0" encoding="utf-8"?>
<ds:datastoreItem xmlns:ds="http://schemas.openxmlformats.org/officeDocument/2006/customXml" ds:itemID="{4F1FEC8D-05B5-4D77-90E8-1AFFFA4FE7F2}">
  <ds:schemaRefs>
    <ds:schemaRef ds:uri="http://schemas.microsoft.com/office/2006/metadata/properties"/>
    <ds:schemaRef ds:uri="http://schemas.microsoft.com/office/infopath/2007/PartnerControls"/>
    <ds:schemaRef ds:uri="1b5e8532-1541-4e12-b723-98ddc777d1b3"/>
    <ds:schemaRef ds:uri="ef406d6b-70e0-427c-b08d-4edfc77771aa"/>
  </ds:schemaRefs>
</ds:datastoreItem>
</file>

<file path=customXml/itemProps3.xml><?xml version="1.0" encoding="utf-8"?>
<ds:datastoreItem xmlns:ds="http://schemas.openxmlformats.org/officeDocument/2006/customXml" ds:itemID="{5B10A484-4618-43AA-88B7-706B40CAA50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DAD2CBD-D9E9-4264-B863-C2BDD971D363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638</Words>
  <Application>Microsoft Office PowerPoint</Application>
  <PresentationFormat>Widescreen</PresentationFormat>
  <Paragraphs>156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22_Office Theme</vt:lpstr>
      <vt:lpstr>6_JOICO_PPT_VKC_SYSTEM_C</vt:lpstr>
      <vt:lpstr>2_Care Regimen slides</vt:lpstr>
      <vt:lpstr>PowerPoint Presentation</vt:lpstr>
      <vt:lpstr>PowerPoint Presentation</vt:lpstr>
      <vt:lpstr>COLOR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Els Philips</dc:creator>
  <cp:lastModifiedBy>Els Philips</cp:lastModifiedBy>
  <cp:revision>1</cp:revision>
  <dcterms:created xsi:type="dcterms:W3CDTF">2022-10-04T11:14:49Z</dcterms:created>
  <dcterms:modified xsi:type="dcterms:W3CDTF">2023-04-12T13:04:29Z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0x010100D65942415A18904682CDE66AC271CE4E</vt:lpwstr>
  </property>
  <property fmtid="{D5CDD505-2E9C-101B-9397-08002B2CF9AE}" pid="3" name="MediaServiceImageTags">
    <vt:lpwstr/>
  </property>
</Properties>
</file>