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85" r:id="rId6"/>
  </p:sldMasterIdLst>
  <p:notesMasterIdLst>
    <p:notesMasterId r:id="rId11"/>
  </p:notesMasterIdLst>
  <p:sldIdLst>
    <p:sldId id="2325" r:id="rId7"/>
    <p:sldId id="2322" r:id="rId8"/>
    <p:sldId id="2323" r:id="rId9"/>
    <p:sldId id="232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7490"/>
    <a:srgbClr val="D3B2D3"/>
    <a:srgbClr val="812280"/>
    <a:srgbClr val="A26C8E"/>
    <a:srgbClr val="9B85BF"/>
    <a:srgbClr val="9262A9"/>
    <a:srgbClr val="9F688C"/>
    <a:srgbClr val="CC0066"/>
    <a:srgbClr val="D60093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788" autoAdjust="0"/>
  </p:normalViewPr>
  <p:slideViewPr>
    <p:cSldViewPr snapToGrid="0">
      <p:cViewPr varScale="1">
        <p:scale>
          <a:sx n="51" d="100"/>
          <a:sy n="51" d="100"/>
        </p:scale>
        <p:origin x="125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 Philips" userId="887af43b-65a2-4b37-8a8c-12c245cfc43f" providerId="ADAL" clId="{52346863-3AC6-47BA-B785-5E66F148594C}"/>
    <pc:docChg chg="modSld">
      <pc:chgData name="Els Philips" userId="887af43b-65a2-4b37-8a8c-12c245cfc43f" providerId="ADAL" clId="{52346863-3AC6-47BA-B785-5E66F148594C}" dt="2022-11-17T12:24:10.455" v="5" actId="20577"/>
      <pc:docMkLst>
        <pc:docMk/>
      </pc:docMkLst>
      <pc:sldChg chg="modNotesTx">
        <pc:chgData name="Els Philips" userId="887af43b-65a2-4b37-8a8c-12c245cfc43f" providerId="ADAL" clId="{52346863-3AC6-47BA-B785-5E66F148594C}" dt="2022-11-17T12:24:04.948" v="0" actId="6549"/>
        <pc:sldMkLst>
          <pc:docMk/>
          <pc:sldMk cId="2830160591" sldId="2322"/>
        </pc:sldMkLst>
      </pc:sldChg>
      <pc:sldChg chg="modNotesTx">
        <pc:chgData name="Els Philips" userId="887af43b-65a2-4b37-8a8c-12c245cfc43f" providerId="ADAL" clId="{52346863-3AC6-47BA-B785-5E66F148594C}" dt="2022-11-17T12:24:07.295" v="1" actId="6549"/>
        <pc:sldMkLst>
          <pc:docMk/>
          <pc:sldMk cId="915305351" sldId="2323"/>
        </pc:sldMkLst>
      </pc:sldChg>
      <pc:sldChg chg="modNotesTx">
        <pc:chgData name="Els Philips" userId="887af43b-65a2-4b37-8a8c-12c245cfc43f" providerId="ADAL" clId="{52346863-3AC6-47BA-B785-5E66F148594C}" dt="2022-11-17T12:24:10.455" v="5" actId="20577"/>
        <pc:sldMkLst>
          <pc:docMk/>
          <pc:sldMk cId="3594563415" sldId="23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D23B6-174B-4C4D-B192-0A0860B95C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9E051-A0C1-473E-AD32-C665EBFB7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5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B25B8-A84B-4CAE-BBF9-B0CEC52AC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565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B25B8-A84B-4CAE-BBF9-B0CEC52AC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287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B25B8-A84B-4CAE-BBF9-B0CEC52AC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73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93D23-9AE2-A7A1-0C7F-B7E4CBFC4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813" y="0"/>
            <a:ext cx="12188373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7586CC-930A-2440-61ED-B330A05EF6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4625ACC-FC3A-09D1-A7DD-E71281AE7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159FDBC-D202-70C2-3626-254458C04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2DDDDA-0D8D-E928-3199-A660AB14C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9048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F3B187E-5233-3EE8-538B-5F509CB68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0627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EB09E2-4B8B-46EE-ADCB-D53B51260581}"/>
              </a:ext>
            </a:extLst>
          </p:cNvPr>
          <p:cNvCxnSpPr/>
          <p:nvPr userDrawn="1"/>
        </p:nvCxnSpPr>
        <p:spPr>
          <a:xfrm>
            <a:off x="2098964" y="1798552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7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tx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49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12BD19-007B-6A6A-7675-0C733EE2C3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9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4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1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2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6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6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92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4FF7B8-72D6-DCFE-D016-AC43F5027079}"/>
              </a:ext>
            </a:extLst>
          </p:cNvPr>
          <p:cNvSpPr/>
          <p:nvPr userDrawn="1"/>
        </p:nvSpPr>
        <p:spPr>
          <a:xfrm>
            <a:off x="-9525" y="0"/>
            <a:ext cx="12192000" cy="685800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9723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6611312-5C15-3ED7-FB89-5CEBF25329C8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E106E5B-6544-519D-59CC-0E0023C0F9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14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53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A06202A-C3AF-C61A-9B2F-6812751D4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4763" y="59344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5E0FF9F9-BEE3-1857-D963-636A64B4EEFF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7"/>
          <a:stretch/>
        </p:blipFill>
        <p:spPr>
          <a:xfrm rot="16200000">
            <a:off x="-27032" y="27032"/>
            <a:ext cx="691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63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9FBEC6E3-165D-4CA6-0A7D-B25C7791C8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25678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4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5677AA0-CED4-E785-C565-52AB89D4B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5"/>
          <a:stretch/>
        </p:blipFill>
        <p:spPr>
          <a:xfrm rot="16200000">
            <a:off x="0" y="-1"/>
            <a:ext cx="685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07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47771D9-A503-9F00-C704-15D65A8F2602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75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5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CDD0E4-0467-20BE-7451-AE9B99D4AD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72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31B7391-F0AE-5FB5-BB9E-46A1761153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7053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71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AC04D135-E5EB-65C2-3262-0A78BC798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4"/>
          <a:stretch/>
        </p:blipFill>
        <p:spPr>
          <a:xfrm rot="16200000">
            <a:off x="-20878" y="20877"/>
            <a:ext cx="6899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76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04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93D23-9AE2-A7A1-0C7F-B7E4CBFC4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813" y="0"/>
            <a:ext cx="12188373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7586CC-930A-2440-61ED-B330A05EF6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9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4625ACC-FC3A-09D1-A7DD-E71281AE7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56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159FDBC-D202-70C2-3626-254458C04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2DDDDA-0D8D-E928-3199-A660AB14C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9048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F3B187E-5233-3EE8-538B-5F509CB68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0627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EB09E2-4B8B-46EE-ADCB-D53B51260581}"/>
              </a:ext>
            </a:extLst>
          </p:cNvPr>
          <p:cNvCxnSpPr/>
          <p:nvPr userDrawn="1"/>
        </p:nvCxnSpPr>
        <p:spPr>
          <a:xfrm>
            <a:off x="2098964" y="1798552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63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tx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5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12BD19-007B-6A6A-7675-0C733EE2C3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8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18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3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39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30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8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47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11/17/2022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4FF7B8-72D6-DCFE-D016-AC43F5027079}"/>
              </a:ext>
            </a:extLst>
          </p:cNvPr>
          <p:cNvSpPr/>
          <p:nvPr userDrawn="1"/>
        </p:nvSpPr>
        <p:spPr>
          <a:xfrm>
            <a:off x="-9525" y="0"/>
            <a:ext cx="12192000" cy="685800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9527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6611312-5C15-3ED7-FB89-5CEBF25329C8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E106E5B-6544-519D-59CC-0E0023C0F9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477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0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A06202A-C3AF-C61A-9B2F-6812751D4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4763" y="59344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901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5E0FF9F9-BEE3-1857-D963-636A64B4EEFF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7"/>
          <a:stretch/>
        </p:blipFill>
        <p:spPr>
          <a:xfrm rot="16200000">
            <a:off x="-27032" y="27032"/>
            <a:ext cx="691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664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9FBEC6E3-165D-4CA6-0A7D-B25C7791C8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25678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424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5677AA0-CED4-E785-C565-52AB89D4B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5"/>
          <a:stretch/>
        </p:blipFill>
        <p:spPr>
          <a:xfrm rot="16200000">
            <a:off x="0" y="-1"/>
            <a:ext cx="685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4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47771D9-A503-9F00-C704-15D65A8F2602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697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99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CDD0E4-0467-20BE-7451-AE9B99D4AD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99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31B7391-F0AE-5FB5-BB9E-46A1761153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7053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73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AC04D135-E5EB-65C2-3262-0A78BC798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4"/>
          <a:stretch/>
        </p:blipFill>
        <p:spPr>
          <a:xfrm rot="16200000">
            <a:off x="-20878" y="20877"/>
            <a:ext cx="6899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877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88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3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jfif"/><Relationship Id="rId5" Type="http://schemas.openxmlformats.org/officeDocument/2006/relationships/image" Target="../media/image35.jfif"/><Relationship Id="rId4" Type="http://schemas.openxmlformats.org/officeDocument/2006/relationships/image" Target="../media/image34.jfif"/><Relationship Id="rId9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24E2F169-5F48-AEF3-D5F0-A4AEB34346D9}"/>
              </a:ext>
            </a:extLst>
          </p:cNvPr>
          <p:cNvSpPr/>
          <p:nvPr/>
        </p:nvSpPr>
        <p:spPr>
          <a:xfrm rot="2103972">
            <a:off x="9329860" y="3475449"/>
            <a:ext cx="2246793" cy="4787587"/>
          </a:xfrm>
          <a:prstGeom prst="triangle">
            <a:avLst>
              <a:gd name="adj" fmla="val 73340"/>
            </a:avLst>
          </a:prstGeom>
          <a:solidFill>
            <a:srgbClr val="812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2EA31F-745C-3A0A-506F-D54F97DD7835}"/>
              </a:ext>
            </a:extLst>
          </p:cNvPr>
          <p:cNvSpPr/>
          <p:nvPr/>
        </p:nvSpPr>
        <p:spPr>
          <a:xfrm rot="779250">
            <a:off x="11082088" y="4204107"/>
            <a:ext cx="1834759" cy="2989744"/>
          </a:xfrm>
          <a:prstGeom prst="triangle">
            <a:avLst>
              <a:gd name="adj" fmla="val 43738"/>
            </a:avLst>
          </a:prstGeom>
          <a:solidFill>
            <a:srgbClr val="A51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888D4D-11D1-3B4E-E7B8-B3A944F2E7F0}"/>
              </a:ext>
            </a:extLst>
          </p:cNvPr>
          <p:cNvSpPr txBox="1"/>
          <p:nvPr/>
        </p:nvSpPr>
        <p:spPr>
          <a:xfrm>
            <a:off x="1933575" y="17145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Module 3: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Corrective Color</a:t>
            </a:r>
            <a:endParaRPr lang="nl-B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 descr="Desk outline">
            <a:extLst>
              <a:ext uri="{FF2B5EF4-FFF2-40B4-BE49-F238E27FC236}">
                <a16:creationId xmlns:a16="http://schemas.microsoft.com/office/drawing/2014/main" id="{8434E9B5-1FC7-E8B0-7A23-BEE075CA6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0125" y="14898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5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AE6590-8C1C-1764-32C9-981DD8DD2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48089"/>
              </p:ext>
            </p:extLst>
          </p:nvPr>
        </p:nvGraphicFramePr>
        <p:xfrm>
          <a:off x="242474" y="1151930"/>
          <a:ext cx="9165686" cy="5148005"/>
        </p:xfrm>
        <a:graphic>
          <a:graphicData uri="http://schemas.openxmlformats.org/drawingml/2006/table">
            <a:tbl>
              <a:tblPr bandRow="1">
                <a:solidFill>
                  <a:srgbClr val="FF99FF"/>
                </a:solidFill>
                <a:tableStyleId>{21E4AEA4-8DFA-4A89-87EB-49C32662AFE0}</a:tableStyleId>
              </a:tblPr>
              <a:tblGrid>
                <a:gridCol w="4764043">
                  <a:extLst>
                    <a:ext uri="{9D8B030D-6E8A-4147-A177-3AD203B41FA5}">
                      <a16:colId xmlns:a16="http://schemas.microsoft.com/office/drawing/2014/main" val="483479451"/>
                    </a:ext>
                  </a:extLst>
                </a:gridCol>
                <a:gridCol w="4401643">
                  <a:extLst>
                    <a:ext uri="{9D8B030D-6E8A-4147-A177-3AD203B41FA5}">
                      <a16:colId xmlns:a16="http://schemas.microsoft.com/office/drawing/2014/main" val="35779519"/>
                    </a:ext>
                  </a:extLst>
                </a:gridCol>
              </a:tblGrid>
              <a:tr h="2221925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 a beautiful before and after on a live model. This needs to be a corrective color technique: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From light to dark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From dark to light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Take a before picture/ movie of your model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using daylight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 Front, back and side</a:t>
                      </a:r>
                    </a:p>
                  </a:txBody>
                  <a:tcPr>
                    <a:solidFill>
                      <a:srgbClr val="D3B2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D3B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302222"/>
                  </a:ext>
                </a:extLst>
              </a:tr>
              <a:tr h="142203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Complete the consultation &amp; diagnose process: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Natural level (regrowth)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Grey percentage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Level of lengths &amp; ends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Take a picture/ movie using daylight</a:t>
                      </a:r>
                    </a:p>
                  </a:txBody>
                  <a:tcPr>
                    <a:solidFill>
                      <a:srgbClr val="A074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A074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56758"/>
                  </a:ext>
                </a:extLst>
              </a:tr>
              <a:tr h="142203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Use the JOICO Color Match Kit to determine: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Cool ↔ Warm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Dark ↔ Light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Soft ↔ Bright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Take a picture of each with model using daylight</a:t>
                      </a:r>
                    </a:p>
                  </a:txBody>
                  <a:tcPr>
                    <a:solidFill>
                      <a:srgbClr val="D3B2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D3B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6989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587D83E2-A889-104C-B8A1-0A3A09347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677" y="1562640"/>
            <a:ext cx="1294617" cy="15857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296BB7-F0AE-341A-085A-49A71D7C0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550" y="2016813"/>
            <a:ext cx="324357" cy="338710"/>
          </a:xfrm>
          <a:prstGeom prst="rect">
            <a:avLst/>
          </a:prstGeom>
        </p:spPr>
      </p:pic>
      <p:pic>
        <p:nvPicPr>
          <p:cNvPr id="13" name="Picture 12" descr="A picture containing clothing, indoor, hairpiece&#10;&#10;Description automatically generated">
            <a:extLst>
              <a:ext uri="{FF2B5EF4-FFF2-40B4-BE49-F238E27FC236}">
                <a16:creationId xmlns:a16="http://schemas.microsoft.com/office/drawing/2014/main" id="{F1DA22E7-11FB-248F-610E-4A77E631C1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9"/>
          <a:stretch/>
        </p:blipFill>
        <p:spPr>
          <a:xfrm>
            <a:off x="6532972" y="1562641"/>
            <a:ext cx="1207715" cy="1585763"/>
          </a:xfrm>
          <a:prstGeom prst="rect">
            <a:avLst/>
          </a:prstGeom>
        </p:spPr>
      </p:pic>
      <p:pic>
        <p:nvPicPr>
          <p:cNvPr id="15" name="Picture 14" descr="A picture containing person, clothing, indoor, looking&#10;&#10;Description automatically generated">
            <a:extLst>
              <a:ext uri="{FF2B5EF4-FFF2-40B4-BE49-F238E27FC236}">
                <a16:creationId xmlns:a16="http://schemas.microsoft.com/office/drawing/2014/main" id="{D45962D7-B209-D249-6508-5C7274C9B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64" y="1562640"/>
            <a:ext cx="1281609" cy="15857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BCA385-4331-4CF8-F428-45818A8F3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934" y="2029186"/>
            <a:ext cx="324357" cy="3387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D53135-E4BC-A5C2-FF2E-E2813370F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28" t="2306" b="39111"/>
          <a:stretch/>
        </p:blipFill>
        <p:spPr>
          <a:xfrm>
            <a:off x="5159525" y="3479999"/>
            <a:ext cx="1488415" cy="1238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B85FF2-FC2E-3B11-1CA5-76E2AE11D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1501" y="3472172"/>
            <a:ext cx="995047" cy="122562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303F8F5-A1AF-AC18-8C6C-6049E4F1E30F}"/>
              </a:ext>
            </a:extLst>
          </p:cNvPr>
          <p:cNvGrpSpPr/>
          <p:nvPr/>
        </p:nvGrpSpPr>
        <p:grpSpPr>
          <a:xfrm>
            <a:off x="5226929" y="5049805"/>
            <a:ext cx="2566898" cy="1066325"/>
            <a:chOff x="5162550" y="2590800"/>
            <a:chExt cx="2209800" cy="8382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8BCAB86-D184-C4FB-7E69-37CA651E2A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53640"/>
            <a:stretch/>
          </p:blipFill>
          <p:spPr>
            <a:xfrm>
              <a:off x="5162550" y="2590800"/>
              <a:ext cx="2209800" cy="8382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93D79C8-BD55-4FC6-C307-2AB2FE85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9952" y="2889386"/>
              <a:ext cx="236355" cy="2468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A1961D6-4D5C-2470-4A72-E72EC285B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9190" y="2889386"/>
              <a:ext cx="236356" cy="24681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AC3B3FA-A91E-C645-A157-64D6B9C17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8428" y="2923616"/>
              <a:ext cx="236356" cy="246815"/>
            </a:xfrm>
            <a:prstGeom prst="rect">
              <a:avLst/>
            </a:prstGeom>
          </p:spPr>
        </p:pic>
      </p:grp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070B88A-96D4-AEC8-50F6-EA02C32263EC}"/>
              </a:ext>
            </a:extLst>
          </p:cNvPr>
          <p:cNvSpPr/>
          <p:nvPr/>
        </p:nvSpPr>
        <p:spPr>
          <a:xfrm rot="2103972">
            <a:off x="9329860" y="3475449"/>
            <a:ext cx="2246793" cy="4787587"/>
          </a:xfrm>
          <a:prstGeom prst="triangle">
            <a:avLst>
              <a:gd name="adj" fmla="val 73340"/>
            </a:avLst>
          </a:prstGeom>
          <a:solidFill>
            <a:srgbClr val="812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D61EB1E-5BE0-AC96-49C9-F0F1EFDFC981}"/>
              </a:ext>
            </a:extLst>
          </p:cNvPr>
          <p:cNvSpPr/>
          <p:nvPr/>
        </p:nvSpPr>
        <p:spPr>
          <a:xfrm rot="779250">
            <a:off x="11082088" y="4204107"/>
            <a:ext cx="1834759" cy="2989744"/>
          </a:xfrm>
          <a:prstGeom prst="triangle">
            <a:avLst>
              <a:gd name="adj" fmla="val 43738"/>
            </a:avLst>
          </a:prstGeom>
          <a:solidFill>
            <a:srgbClr val="A51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58D4E-2117-B08F-4025-CBA6D111CB5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25324"/>
          <a:stretch/>
        </p:blipFill>
        <p:spPr>
          <a:xfrm>
            <a:off x="7882467" y="3498541"/>
            <a:ext cx="1376593" cy="1225628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6899E77C-641A-6FC0-05BF-CD01FC431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41" y="3954243"/>
            <a:ext cx="10886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E6201DCF-6738-9CED-0BCB-D93DE7AFE67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5736"/>
          <a:stretch/>
        </p:blipFill>
        <p:spPr>
          <a:xfrm>
            <a:off x="4052088" y="5145606"/>
            <a:ext cx="839142" cy="66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6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AB59424-D56B-FE27-D48C-F7D72202E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17" y="3469418"/>
            <a:ext cx="971084" cy="1173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AE6590-8C1C-1764-32C9-981DD8DD2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873258"/>
              </p:ext>
            </p:extLst>
          </p:nvPr>
        </p:nvGraphicFramePr>
        <p:xfrm>
          <a:off x="180874" y="1874286"/>
          <a:ext cx="9765766" cy="289560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5874634">
                  <a:extLst>
                    <a:ext uri="{9D8B030D-6E8A-4147-A177-3AD203B41FA5}">
                      <a16:colId xmlns:a16="http://schemas.microsoft.com/office/drawing/2014/main" val="483479451"/>
                    </a:ext>
                  </a:extLst>
                </a:gridCol>
                <a:gridCol w="3891132">
                  <a:extLst>
                    <a:ext uri="{9D8B030D-6E8A-4147-A177-3AD203B41FA5}">
                      <a16:colId xmlns:a16="http://schemas.microsoft.com/office/drawing/2014/main" val="35779519"/>
                    </a:ext>
                  </a:extLst>
                </a:gridCol>
              </a:tblGrid>
              <a:tr h="14131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Execute the color process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Write down all the steps and used formulas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Take pictures/ short movies of these different steps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+ final result </a:t>
                      </a: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</a:t>
                      </a: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</a:p>
                  </a:txBody>
                  <a:tcPr>
                    <a:solidFill>
                      <a:srgbClr val="D3B2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examples: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812280">
                        <a:alpha val="3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302222"/>
                  </a:ext>
                </a:extLst>
              </a:tr>
              <a:tr h="141315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Create a collage, a REEL, a video, …. with all the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pictures, movies you have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BE as creative as possible!!! 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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A074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A074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56758"/>
                  </a:ext>
                </a:extLst>
              </a:tr>
            </a:tbl>
          </a:graphicData>
        </a:graphic>
      </p:graphicFrame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3031271C-A3D3-EA66-B726-79554C1F8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29"/>
          <a:stretch/>
        </p:blipFill>
        <p:spPr>
          <a:xfrm>
            <a:off x="7238174" y="2431781"/>
            <a:ext cx="921698" cy="752349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1017B7F1-B74D-D9B6-E69A-3B286D296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07" y="2431781"/>
            <a:ext cx="1130404" cy="752349"/>
          </a:xfrm>
          <a:prstGeom prst="rect">
            <a:avLst/>
          </a:prstGeom>
        </p:spPr>
      </p:pic>
      <p:pic>
        <p:nvPicPr>
          <p:cNvPr id="9" name="Picture 8" descr="A person with the hair blowing in the wind&#10;&#10;Description automatically generated with medium confidence">
            <a:extLst>
              <a:ext uri="{FF2B5EF4-FFF2-40B4-BE49-F238E27FC236}">
                <a16:creationId xmlns:a16="http://schemas.microsoft.com/office/drawing/2014/main" id="{6E2698BA-FAB8-8D8C-855A-60BF66518D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t="3871" r="4595" b="38064"/>
          <a:stretch/>
        </p:blipFill>
        <p:spPr>
          <a:xfrm>
            <a:off x="9048084" y="2416354"/>
            <a:ext cx="816076" cy="783201"/>
          </a:xfrm>
          <a:prstGeom prst="rect">
            <a:avLst/>
          </a:prstGeom>
        </p:spPr>
      </p:pic>
      <p:pic>
        <p:nvPicPr>
          <p:cNvPr id="11" name="Picture 10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CED69FD1-314F-957C-B7E5-09148878EB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07" y="3388582"/>
            <a:ext cx="1672284" cy="12947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1DC6C8-67FA-6439-2D35-85A997854A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4136" y="3589585"/>
            <a:ext cx="227983" cy="2380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778835-0E39-62EF-209D-112C37279E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3619" y="4266732"/>
            <a:ext cx="227983" cy="2380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F961E3-411E-77E3-51EF-61A03AF0C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3547" y="2793601"/>
            <a:ext cx="215073" cy="2245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C607AC-49C4-C7C8-2A97-8EC367789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4528" y="4266732"/>
            <a:ext cx="215073" cy="224590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8D64C36-CAB7-E9A5-789C-A91C51E2AD12}"/>
              </a:ext>
            </a:extLst>
          </p:cNvPr>
          <p:cNvSpPr/>
          <p:nvPr/>
        </p:nvSpPr>
        <p:spPr>
          <a:xfrm rot="779250">
            <a:off x="11082088" y="4204107"/>
            <a:ext cx="1834759" cy="2989744"/>
          </a:xfrm>
          <a:prstGeom prst="triangle">
            <a:avLst>
              <a:gd name="adj" fmla="val 43738"/>
            </a:avLst>
          </a:prstGeom>
          <a:solidFill>
            <a:srgbClr val="A51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F7FEF6B-F6A0-73A4-DB61-971868EF5864}"/>
              </a:ext>
            </a:extLst>
          </p:cNvPr>
          <p:cNvSpPr/>
          <p:nvPr/>
        </p:nvSpPr>
        <p:spPr>
          <a:xfrm rot="2103972">
            <a:off x="9329860" y="3475449"/>
            <a:ext cx="2246793" cy="4787587"/>
          </a:xfrm>
          <a:prstGeom prst="triangle">
            <a:avLst>
              <a:gd name="adj" fmla="val 73340"/>
            </a:avLst>
          </a:prstGeom>
          <a:solidFill>
            <a:srgbClr val="812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EC3ABB0F-5E07-CBBE-06BA-D0ED11632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4" y="3449208"/>
            <a:ext cx="1021991" cy="1213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545E4-8EDC-BE50-514D-DCE1F86EEC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8791" y="3365485"/>
            <a:ext cx="1231680" cy="1404401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C13A4E4-AB21-465A-D53F-D7412D555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467" y="2203618"/>
            <a:ext cx="816076" cy="9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0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AE6590-8C1C-1764-32C9-981DD8DD2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448488"/>
              </p:ext>
            </p:extLst>
          </p:nvPr>
        </p:nvGraphicFramePr>
        <p:xfrm>
          <a:off x="113686" y="1447065"/>
          <a:ext cx="8582025" cy="478486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5162550">
                  <a:extLst>
                    <a:ext uri="{9D8B030D-6E8A-4147-A177-3AD203B41FA5}">
                      <a16:colId xmlns:a16="http://schemas.microsoft.com/office/drawing/2014/main" val="483479451"/>
                    </a:ext>
                  </a:extLst>
                </a:gridCol>
                <a:gridCol w="3419475">
                  <a:extLst>
                    <a:ext uri="{9D8B030D-6E8A-4147-A177-3AD203B41FA5}">
                      <a16:colId xmlns:a16="http://schemas.microsoft.com/office/drawing/2014/main" val="35779519"/>
                    </a:ext>
                  </a:extLst>
                </a:gridCol>
              </a:tblGrid>
              <a:tr h="18896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Explain in a short summary or include into your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collage, REEL, video,…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Consultation &amp; Diagnose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All different steps to come to the final result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Used product formulas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Share your experiences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What was challenging? What went easy?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3B2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 6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 gray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&amp; E level 8 – 9 – 10 gold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Bright – Light  - Cool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Pre-lightening in foils until level 10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Blonde Life 10Vol 1+2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K-Pak Hair Repair System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Toning Blonde Life Quick Toners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Healthy, shiny hair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 lift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Foiling technique back-to-back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 quick toning result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dirty="0"/>
                    </a:p>
                  </a:txBody>
                  <a:tcPr>
                    <a:solidFill>
                      <a:srgbClr val="D3B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69891"/>
                  </a:ext>
                </a:extLst>
              </a:tr>
              <a:tr h="76150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Send your collage, REEL, video, …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(via email,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Whatsapp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Facebook…)</a:t>
                      </a:r>
                    </a:p>
                  </a:txBody>
                  <a:tcPr>
                    <a:solidFill>
                      <a:srgbClr val="A0749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074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379373"/>
                  </a:ext>
                </a:extLst>
              </a:tr>
            </a:tbl>
          </a:graphicData>
        </a:graphic>
      </p:graphicFrame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BABD847-90FA-E181-581D-7D1D0F0F5BAF}"/>
              </a:ext>
            </a:extLst>
          </p:cNvPr>
          <p:cNvSpPr/>
          <p:nvPr/>
        </p:nvSpPr>
        <p:spPr>
          <a:xfrm rot="2103972">
            <a:off x="9329860" y="3475449"/>
            <a:ext cx="2246793" cy="4787587"/>
          </a:xfrm>
          <a:prstGeom prst="triangle">
            <a:avLst>
              <a:gd name="adj" fmla="val 73340"/>
            </a:avLst>
          </a:prstGeom>
          <a:solidFill>
            <a:srgbClr val="812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BF228BEF-75FA-FE80-EBA3-C94AEBB8CD4D}"/>
              </a:ext>
            </a:extLst>
          </p:cNvPr>
          <p:cNvSpPr/>
          <p:nvPr/>
        </p:nvSpPr>
        <p:spPr>
          <a:xfrm rot="779250">
            <a:off x="11082088" y="4204107"/>
            <a:ext cx="1834759" cy="2989744"/>
          </a:xfrm>
          <a:prstGeom prst="triangle">
            <a:avLst>
              <a:gd name="adj" fmla="val 43738"/>
            </a:avLst>
          </a:prstGeom>
          <a:solidFill>
            <a:srgbClr val="A51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94563415"/>
      </p:ext>
    </p:extLst>
  </p:cSld>
  <p:clrMapOvr>
    <a:masterClrMapping/>
  </p:clrMapOvr>
</p:sld>
</file>

<file path=ppt/theme/theme1.xml><?xml version="1.0" encoding="utf-8"?>
<a:theme xmlns:a="http://schemas.openxmlformats.org/drawingml/2006/main" name="1_Divide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72f792e8-4dad-42c1-ad63-44982727bf4d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5942415A18904682CDE66AC271CE4E" ma:contentTypeVersion="18" ma:contentTypeDescription="Create a new document." ma:contentTypeScope="" ma:versionID="721b67f103848753a336c9b22f661b68">
  <xsd:schema xmlns:xsd="http://www.w3.org/2001/XMLSchema" xmlns:xs="http://www.w3.org/2001/XMLSchema" xmlns:p="http://schemas.microsoft.com/office/2006/metadata/properties" xmlns:ns2="63f6c170-3558-4cdc-878a-f766c0ddcfa3" xmlns:ns3="d7016ac3-0fb4-4de0-baea-b3e88731d2de" xmlns:ns4="ef406d6b-70e0-427c-b08d-4edfc77771aa" targetNamespace="http://schemas.microsoft.com/office/2006/metadata/properties" ma:root="true" ma:fieldsID="300132708ddcffed86e48da86725f74f" ns2:_="" ns3:_="" ns4:_="">
    <xsd:import namespace="63f6c170-3558-4cdc-878a-f766c0ddcfa3"/>
    <xsd:import namespace="d7016ac3-0fb4-4de0-baea-b3e88731d2de"/>
    <xsd:import namespace="ef406d6b-70e0-427c-b08d-4edfc7777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6c170-3558-4cdc-878a-f766c0ddc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f792e8-4dad-42c1-ad63-44982727b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016ac3-0fb4-4de0-baea-b3e88731d2d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06d6b-70e0-427c-b08d-4edfc77771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4dd9465-ef81-46b8-accb-d37a1224f1ca}" ma:internalName="TaxCatchAll" ma:showField="CatchAllData" ma:web="d7016ac3-0fb4-4de0-baea-b3e88731d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f6c170-3558-4cdc-878a-f766c0ddcfa3">
      <Terms xmlns="http://schemas.microsoft.com/office/infopath/2007/PartnerControls"/>
    </lcf76f155ced4ddcb4097134ff3c332f>
    <TaxCatchAll xmlns="ef406d6b-70e0-427c-b08d-4edfc77771aa" xsi:nil="true"/>
  </documentManagement>
</p:properties>
</file>

<file path=customXml/itemProps1.xml><?xml version="1.0" encoding="utf-8"?>
<ds:datastoreItem xmlns:ds="http://schemas.openxmlformats.org/officeDocument/2006/customXml" ds:itemID="{DB388AB0-82C9-44CB-88DB-6EF331E694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4ACCA2-B3D9-4E1C-9FC7-A2174CEDC55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96CCBBD-213E-4651-A007-2C0B66E43FB2}"/>
</file>

<file path=customXml/itemProps4.xml><?xml version="1.0" encoding="utf-8"?>
<ds:datastoreItem xmlns:ds="http://schemas.openxmlformats.org/officeDocument/2006/customXml" ds:itemID="{5793FCD5-790B-4AB8-A183-AAEB02213A8D}">
  <ds:schemaRefs>
    <ds:schemaRef ds:uri="http://schemas.microsoft.com/office/2006/metadata/properties"/>
    <ds:schemaRef ds:uri="http://schemas.microsoft.com/office/infopath/2007/PartnerControls"/>
    <ds:schemaRef ds:uri="63f6c170-3558-4cdc-878a-f766c0ddcfa3"/>
    <ds:schemaRef ds:uri="ef406d6b-70e0-427c-b08d-4edfc77771a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Office PowerPoint</Application>
  <PresentationFormat>Widescreen</PresentationFormat>
  <Paragraphs>70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 Light</vt:lpstr>
      <vt:lpstr>1_Divider slides</vt:lpstr>
      <vt:lpstr>Divider slides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 Janssens</dc:creator>
  <cp:lastModifiedBy>Els Philips</cp:lastModifiedBy>
  <cp:revision>25</cp:revision>
  <dcterms:created xsi:type="dcterms:W3CDTF">2022-10-25T08:26:11Z</dcterms:created>
  <dcterms:modified xsi:type="dcterms:W3CDTF">2022-11-17T12:24:13Z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0x010100D65942415A18904682CDE66AC271CE4E</vt:lpwstr>
  </property>
  <property fmtid="{D5CDD505-2E9C-101B-9397-08002B2CF9AE}" pid="3" name="MediaServiceImageTags">
    <vt:lpwstr/>
  </property>
</Properties>
</file>