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85" r:id="rId6"/>
  </p:sldMasterIdLst>
  <p:notesMasterIdLst>
    <p:notesMasterId r:id="rId10"/>
  </p:notesMasterIdLst>
  <p:sldIdLst>
    <p:sldId id="2327" r:id="rId7"/>
    <p:sldId id="2320" r:id="rId8"/>
    <p:sldId id="232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7490"/>
    <a:srgbClr val="D3B2D3"/>
    <a:srgbClr val="812280"/>
    <a:srgbClr val="A26C8E"/>
    <a:srgbClr val="9B85BF"/>
    <a:srgbClr val="9262A9"/>
    <a:srgbClr val="9F688C"/>
    <a:srgbClr val="CC0066"/>
    <a:srgbClr val="D60093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439" autoAdjust="0"/>
  </p:normalViewPr>
  <p:slideViewPr>
    <p:cSldViewPr snapToGrid="0">
      <p:cViewPr varScale="1">
        <p:scale>
          <a:sx n="50" d="100"/>
          <a:sy n="50" d="100"/>
        </p:scale>
        <p:origin x="12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 Philips" userId="887af43b-65a2-4b37-8a8c-12c245cfc43f" providerId="ADAL" clId="{FDF34AD3-0724-4ACD-8D5F-3DBB9161541E}"/>
    <pc:docChg chg="modSld">
      <pc:chgData name="Els Philips" userId="887af43b-65a2-4b37-8a8c-12c245cfc43f" providerId="ADAL" clId="{FDF34AD3-0724-4ACD-8D5F-3DBB9161541E}" dt="2022-11-16T18:23:47.426" v="4" actId="20577"/>
      <pc:docMkLst>
        <pc:docMk/>
      </pc:docMkLst>
      <pc:sldChg chg="modNotesTx">
        <pc:chgData name="Els Philips" userId="887af43b-65a2-4b37-8a8c-12c245cfc43f" providerId="ADAL" clId="{FDF34AD3-0724-4ACD-8D5F-3DBB9161541E}" dt="2022-11-16T18:23:44.219" v="0" actId="6549"/>
        <pc:sldMkLst>
          <pc:docMk/>
          <pc:sldMk cId="622485099" sldId="2320"/>
        </pc:sldMkLst>
      </pc:sldChg>
      <pc:sldChg chg="modNotesTx">
        <pc:chgData name="Els Philips" userId="887af43b-65a2-4b37-8a8c-12c245cfc43f" providerId="ADAL" clId="{FDF34AD3-0724-4ACD-8D5F-3DBB9161541E}" dt="2022-11-16T18:23:47.426" v="4" actId="20577"/>
        <pc:sldMkLst>
          <pc:docMk/>
          <pc:sldMk cId="3123991253" sldId="2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D23B6-174B-4C4D-B192-0A0860B95C24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9E051-A0C1-473E-AD32-C665EBFB7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5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>
            <a:extLst>
              <a:ext uri="{FF2B5EF4-FFF2-40B4-BE49-F238E27FC236}">
                <a16:creationId xmlns:a16="http://schemas.microsoft.com/office/drawing/2014/main" id="{54D40DBD-285D-486F-B653-53F69C3016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>
            <a:extLst>
              <a:ext uri="{FF2B5EF4-FFF2-40B4-BE49-F238E27FC236}">
                <a16:creationId xmlns:a16="http://schemas.microsoft.com/office/drawing/2014/main" id="{F113D626-5DA0-437E-B46A-88A6A5704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br>
              <a:rPr lang="en-US" altLang="en-US" dirty="0"/>
            </a:br>
            <a:endParaRPr lang="en-US" altLang="en-US" dirty="0"/>
          </a:p>
        </p:txBody>
      </p:sp>
      <p:sp>
        <p:nvSpPr>
          <p:cNvPr id="174084" name="Slide Number Placeholder 3">
            <a:extLst>
              <a:ext uri="{FF2B5EF4-FFF2-40B4-BE49-F238E27FC236}">
                <a16:creationId xmlns:a16="http://schemas.microsoft.com/office/drawing/2014/main" id="{09CEF7FC-3086-4D9F-AEA5-3E6170E0EC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10CD4E-9572-4244-81B7-4572D22EFDE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91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AB25B8-A84B-4CAE-BBF9-B0CEC52AC8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26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AB25B8-A84B-4CAE-BBF9-B0CEC52AC8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01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e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jpeg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93D23-9AE2-A7A1-0C7F-B7E4CBFC4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813" y="0"/>
            <a:ext cx="12188373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7586CC-930A-2440-61ED-B330A05EF6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2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4625ACC-FC3A-09D1-A7DD-E71281AE7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159FDBC-D202-70C2-3626-254458C04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2DDDDA-0D8D-E928-3199-A660AB14C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89048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F3B187E-5233-3EE8-538B-5F509CB68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90627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EB09E2-4B8B-46EE-ADCB-D53B51260581}"/>
              </a:ext>
            </a:extLst>
          </p:cNvPr>
          <p:cNvCxnSpPr/>
          <p:nvPr userDrawn="1"/>
        </p:nvCxnSpPr>
        <p:spPr>
          <a:xfrm>
            <a:off x="2098964" y="1798552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7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tx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49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12BD19-007B-6A6A-7675-0C733EE2C3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9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4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1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2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6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6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92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4FF7B8-72D6-DCFE-D016-AC43F5027079}"/>
              </a:ext>
            </a:extLst>
          </p:cNvPr>
          <p:cNvSpPr/>
          <p:nvPr userDrawn="1"/>
        </p:nvSpPr>
        <p:spPr>
          <a:xfrm>
            <a:off x="-9525" y="0"/>
            <a:ext cx="12192000" cy="6858000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9723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16611312-5C15-3ED7-FB89-5CEBF25329C8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E106E5B-6544-519D-59CC-0E0023C0F9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14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53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A06202A-C3AF-C61A-9B2F-6812751D4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04763" y="59344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7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5E0FF9F9-BEE3-1857-D963-636A64B4EEFF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7"/>
          <a:stretch/>
        </p:blipFill>
        <p:spPr>
          <a:xfrm rot="16200000">
            <a:off x="-27032" y="27032"/>
            <a:ext cx="6912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63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9FBEC6E3-165D-4CA6-0A7D-B25C7791C8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25678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4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C5677AA0-CED4-E785-C565-52AB89D4B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05"/>
          <a:stretch/>
        </p:blipFill>
        <p:spPr>
          <a:xfrm rot="16200000">
            <a:off x="0" y="-1"/>
            <a:ext cx="6857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07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847771D9-A503-9F00-C704-15D65A8F2602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75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5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CDD0E4-0467-20BE-7451-AE9B99D4AD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72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131B7391-F0AE-5FB5-BB9E-46A1761153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7053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71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AC04D135-E5EB-65C2-3262-0A78BC7986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4"/>
          <a:stretch/>
        </p:blipFill>
        <p:spPr>
          <a:xfrm rot="16200000">
            <a:off x="-20878" y="20877"/>
            <a:ext cx="6899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76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04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93D23-9AE2-A7A1-0C7F-B7E4CBFC4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813" y="0"/>
            <a:ext cx="12188373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7586CC-930A-2440-61ED-B330A05EF6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39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4625ACC-FC3A-09D1-A7DD-E71281AE7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56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159FDBC-D202-70C2-3626-254458C04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" y="0"/>
            <a:ext cx="1217356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2DDDDA-0D8D-E928-3199-A660AB14C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89048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F3B187E-5233-3EE8-538B-5F509CB68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90627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EB09E2-4B8B-46EE-ADCB-D53B51260581}"/>
              </a:ext>
            </a:extLst>
          </p:cNvPr>
          <p:cNvCxnSpPr/>
          <p:nvPr userDrawn="1"/>
        </p:nvCxnSpPr>
        <p:spPr>
          <a:xfrm>
            <a:off x="2098964" y="1798552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C7083D76-CAE5-E01E-E069-53588F627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63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tx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54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12BD19-007B-6A6A-7675-0C733EE2C3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8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18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23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39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30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8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47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7C05-79D4-F04C-A340-9C0D442990D7}" type="datetimeFigureOut">
              <a:rPr lang="en-NL" smtClean="0"/>
              <a:t>11/16/2022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CB4EACF-D8E0-D5E9-0E0F-468B052942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A5AB6E79-FC35-1F36-5428-B07AFE134F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7077260-C706-9754-B876-A17B431AED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1227423A-EEDC-7587-DAC6-8C154634C06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2EB2920A-DF44-FBA1-E4FA-5FA114CC903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745BD7C0-2639-CC07-6D44-5D692A53271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4FF7B8-72D6-DCFE-D016-AC43F5027079}"/>
              </a:ext>
            </a:extLst>
          </p:cNvPr>
          <p:cNvSpPr/>
          <p:nvPr userDrawn="1"/>
        </p:nvSpPr>
        <p:spPr>
          <a:xfrm>
            <a:off x="-9525" y="0"/>
            <a:ext cx="12192000" cy="6858000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95277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8383-D6E9-29B9-5D2F-7344E9BE5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61E2-844A-353E-DFFD-09522B102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00" b="0" i="0">
                <a:solidFill>
                  <a:schemeClr val="bg1">
                    <a:alpha val="50000"/>
                  </a:schemeClr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16611312-5C15-3ED7-FB89-5CEBF25329C8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E106E5B-6544-519D-59CC-0E0023C0F9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477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0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35ED791-1D6A-EFFB-5DE5-FDC9C5D96007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A06202A-C3AF-C61A-9B2F-6812751D4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04763" y="5934419"/>
            <a:ext cx="1496154" cy="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901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5E0FF9F9-BEE3-1857-D963-636A64B4EEFF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7"/>
          <a:stretch/>
        </p:blipFill>
        <p:spPr>
          <a:xfrm rot="16200000">
            <a:off x="-27032" y="27032"/>
            <a:ext cx="6912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664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9FBEC6E3-165D-4CA6-0A7D-B25C7791C8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25678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424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C5677AA0-CED4-E785-C565-52AB89D4B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05"/>
          <a:stretch/>
        </p:blipFill>
        <p:spPr>
          <a:xfrm rot="16200000">
            <a:off x="0" y="-1"/>
            <a:ext cx="6857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42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847771D9-A503-9F00-C704-15D65A8F2602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1248" y="0"/>
            <a:ext cx="9700752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697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995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3C0BC42-4C92-0D2E-6311-EE0D137E248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0"/>
          <a:stretch/>
        </p:blipFill>
        <p:spPr>
          <a:xfrm rot="16200000">
            <a:off x="-12855" y="-12857"/>
            <a:ext cx="6883713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CDD0E4-0467-20BE-7451-AE9B99D4AD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99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6D7C-0E45-8EF6-58CE-E62B00AA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L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77F07-2262-A715-2253-3AAAAC4F4BE4}"/>
              </a:ext>
            </a:extLst>
          </p:cNvPr>
          <p:cNvCxnSpPr/>
          <p:nvPr userDrawn="1"/>
        </p:nvCxnSpPr>
        <p:spPr>
          <a:xfrm>
            <a:off x="2098964" y="3509963"/>
            <a:ext cx="8104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52534C6-6FA0-6B14-854C-D4344D8C7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2363" y="5782019"/>
            <a:ext cx="1496154" cy="768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7069D4C-46B7-88BE-72FF-291A42D8B8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463" y="96253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131B7391-F0AE-5FB5-BB9E-46A1761153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7053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732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AC04D135-E5EB-65C2-3262-0A78BC7986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4"/>
          <a:stretch/>
        </p:blipFill>
        <p:spPr>
          <a:xfrm rot="16200000">
            <a:off x="-20878" y="20877"/>
            <a:ext cx="6899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877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24720F0-D5AD-9C92-C943-B01AA3022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0743" y="112294"/>
            <a:ext cx="2098963" cy="105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88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30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2B339B-B4E0-641A-59D6-A6B0BC82B744}"/>
              </a:ext>
            </a:extLst>
          </p:cNvPr>
          <p:cNvSpPr txBox="1"/>
          <p:nvPr/>
        </p:nvSpPr>
        <p:spPr>
          <a:xfrm>
            <a:off x="1933575" y="17145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Module 1: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Consultation &amp; Diagnose</a:t>
            </a:r>
            <a:endParaRPr lang="nl-B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Desk outline">
            <a:extLst>
              <a:ext uri="{FF2B5EF4-FFF2-40B4-BE49-F238E27FC236}">
                <a16:creationId xmlns:a16="http://schemas.microsoft.com/office/drawing/2014/main" id="{61328561-0021-7B95-8C02-7B4EF22A2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0125" y="14898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F3FAD4E-084C-0879-0666-8F4DE79D6227}"/>
              </a:ext>
            </a:extLst>
          </p:cNvPr>
          <p:cNvSpPr txBox="1">
            <a:spLocks/>
          </p:cNvSpPr>
          <p:nvPr/>
        </p:nvSpPr>
        <p:spPr>
          <a:xfrm>
            <a:off x="3057525" y="158155"/>
            <a:ext cx="9001125" cy="993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0F0C64-9BD8-923B-ECF3-0F136FED3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49529"/>
              </p:ext>
            </p:extLst>
          </p:nvPr>
        </p:nvGraphicFramePr>
        <p:xfrm>
          <a:off x="152399" y="1315085"/>
          <a:ext cx="9221566" cy="4754880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4793088">
                  <a:extLst>
                    <a:ext uri="{9D8B030D-6E8A-4147-A177-3AD203B41FA5}">
                      <a16:colId xmlns:a16="http://schemas.microsoft.com/office/drawing/2014/main" val="483479451"/>
                    </a:ext>
                  </a:extLst>
                </a:gridCol>
                <a:gridCol w="4428478">
                  <a:extLst>
                    <a:ext uri="{9D8B030D-6E8A-4147-A177-3AD203B41FA5}">
                      <a16:colId xmlns:a16="http://schemas.microsoft.com/office/drawing/2014/main" val="357795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Take a front picture of a colleague, friend, family using daylight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examples: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30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Use the JOICO Consultation Kit to determine: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Natural level (regrowth)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Grey percentage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Level of lengths &amp; ends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Take a picture using daylight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5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Use the JOICO Color Match Kit to determine: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Cool ↔ Warm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Dark ↔ Light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Soft ↔ Bright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Take a picture of each with model using daylight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6989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4A19874-3588-CC89-AC78-371E626AE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460" y="1624651"/>
            <a:ext cx="987540" cy="1209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64FC37-E3C3-1336-6FC9-47E0897DD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565" y="4904767"/>
            <a:ext cx="1455146" cy="10236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C23D75-D286-F3B6-7B99-7D4C23D032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314" y="4904767"/>
            <a:ext cx="1380639" cy="10236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02F7E9-98CA-53B2-07BC-DD1A60CF2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9556" y="4912856"/>
            <a:ext cx="1376592" cy="10236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CB9FB9-79BA-CC76-DB4F-9B854BD54A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28" t="2306" b="39111"/>
          <a:stretch/>
        </p:blipFill>
        <p:spPr>
          <a:xfrm>
            <a:off x="5083922" y="3256765"/>
            <a:ext cx="1488415" cy="12382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CF58B8-6D8E-3017-997C-DA6689169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9749" y="3269348"/>
            <a:ext cx="995047" cy="12256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A91F97-4EA4-A6E1-8615-CD744F5EE0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9666" y="5291564"/>
            <a:ext cx="241968" cy="2526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D6B7B0-CEFD-948F-BDE7-1DB46D77A3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4812" y="5290239"/>
            <a:ext cx="241968" cy="2526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3074C-795F-C439-2E5A-93C05684F4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6868" y="5298328"/>
            <a:ext cx="241968" cy="2526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B9902D-246A-0431-F07D-F0DBEB7750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0744" y="1943462"/>
            <a:ext cx="277844" cy="290139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ACC21BBA-1F87-4B16-39F3-F5734E3AC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9"/>
          <a:stretch/>
        </p:blipFill>
        <p:spPr bwMode="auto">
          <a:xfrm>
            <a:off x="3714341" y="3779519"/>
            <a:ext cx="1088600" cy="71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C0F6FC-BE92-FAF4-D8AC-CA5A3A1D7B2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25324"/>
          <a:stretch/>
        </p:blipFill>
        <p:spPr>
          <a:xfrm>
            <a:off x="7866954" y="3269348"/>
            <a:ext cx="1376593" cy="1225628"/>
          </a:xfrm>
          <a:prstGeom prst="rect">
            <a:avLst/>
          </a:prstGeom>
        </p:spPr>
      </p:pic>
      <p:pic>
        <p:nvPicPr>
          <p:cNvPr id="17" name="Picture 16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8B91C6FA-3933-18D9-1F4E-31E0913A29A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5736"/>
          <a:stretch/>
        </p:blipFill>
        <p:spPr>
          <a:xfrm>
            <a:off x="3988728" y="4912856"/>
            <a:ext cx="796375" cy="63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8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97A91741-21FA-6843-DCC4-598764C7A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029457"/>
              </p:ext>
            </p:extLst>
          </p:nvPr>
        </p:nvGraphicFramePr>
        <p:xfrm>
          <a:off x="171449" y="1534160"/>
          <a:ext cx="9001125" cy="4876800"/>
        </p:xfrm>
        <a:graphic>
          <a:graphicData uri="http://schemas.openxmlformats.org/drawingml/2006/table">
            <a:tbl>
              <a:tblPr bandRow="1">
                <a:tableStyleId>{C4B1156A-380E-4F78-BDF5-A606A8083BF9}</a:tableStyleId>
              </a:tblPr>
              <a:tblGrid>
                <a:gridCol w="4851615">
                  <a:extLst>
                    <a:ext uri="{9D8B030D-6E8A-4147-A177-3AD203B41FA5}">
                      <a16:colId xmlns:a16="http://schemas.microsoft.com/office/drawing/2014/main" val="483479451"/>
                    </a:ext>
                  </a:extLst>
                </a:gridCol>
                <a:gridCol w="4149510">
                  <a:extLst>
                    <a:ext uri="{9D8B030D-6E8A-4147-A177-3AD203B41FA5}">
                      <a16:colId xmlns:a16="http://schemas.microsoft.com/office/drawing/2014/main" val="35779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Create a collage with all pictures 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(with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Fotojet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Canva,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Fotor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example)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7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Explain in a short summary: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Natural level (regrowth)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Grey percentage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Level &amp; tone of lengths &amp; ends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The 3 types discovered with the JOICO            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Color Match Kit              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- 2 tips/ topics to have the perfect end result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 6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 gray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 &amp; E level 8 – 9 – 10 gold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Bright – Light  - Cool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Apply enough product &amp; against the cuticle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16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Send your collage + summary 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(via email,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Whatsapp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Facebook…)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20254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BDF8C4D-2791-DB2C-F8F4-8B524BEE3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825" y="1933575"/>
            <a:ext cx="160611" cy="16771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768098F-0B52-85A0-E96A-7143CFFB478F}"/>
              </a:ext>
            </a:extLst>
          </p:cNvPr>
          <p:cNvGrpSpPr/>
          <p:nvPr/>
        </p:nvGrpSpPr>
        <p:grpSpPr>
          <a:xfrm>
            <a:off x="5162550" y="1620981"/>
            <a:ext cx="2209800" cy="1808019"/>
            <a:chOff x="5162550" y="1620981"/>
            <a:chExt cx="2209800" cy="18080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2B86FD-4A74-5311-FA40-6F4651923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2550" y="1620981"/>
              <a:ext cx="2209800" cy="180801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4BF60A5-B31C-2A4F-320C-AE140984F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9952" y="2889386"/>
              <a:ext cx="236355" cy="24681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DCFBE5-93BA-39C9-3D56-D2622A907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9190" y="2889386"/>
              <a:ext cx="236356" cy="24681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48FE054-A41C-61B0-32D7-9E07B7A79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428" y="2889386"/>
              <a:ext cx="236356" cy="24681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8776808-7BB2-3911-CE4C-98C3591EB7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5324"/>
          <a:stretch/>
        </p:blipFill>
        <p:spPr>
          <a:xfrm>
            <a:off x="7367470" y="1717040"/>
            <a:ext cx="1502210" cy="1655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3991253"/>
      </p:ext>
    </p:extLst>
  </p:cSld>
  <p:clrMapOvr>
    <a:masterClrMapping/>
  </p:clrMapOvr>
</p:sld>
</file>

<file path=ppt/theme/theme1.xml><?xml version="1.0" encoding="utf-8"?>
<a:theme xmlns:a="http://schemas.openxmlformats.org/drawingml/2006/main" name="1_Divider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r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72f792e8-4dad-42c1-ad63-44982727bf4d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5942415A18904682CDE66AC271CE4E" ma:contentTypeVersion="18" ma:contentTypeDescription="Create a new document." ma:contentTypeScope="" ma:versionID="721b67f103848753a336c9b22f661b68">
  <xsd:schema xmlns:xsd="http://www.w3.org/2001/XMLSchema" xmlns:xs="http://www.w3.org/2001/XMLSchema" xmlns:p="http://schemas.microsoft.com/office/2006/metadata/properties" xmlns:ns2="63f6c170-3558-4cdc-878a-f766c0ddcfa3" xmlns:ns3="d7016ac3-0fb4-4de0-baea-b3e88731d2de" xmlns:ns4="ef406d6b-70e0-427c-b08d-4edfc77771aa" targetNamespace="http://schemas.microsoft.com/office/2006/metadata/properties" ma:root="true" ma:fieldsID="300132708ddcffed86e48da86725f74f" ns2:_="" ns3:_="" ns4:_="">
    <xsd:import namespace="63f6c170-3558-4cdc-878a-f766c0ddcfa3"/>
    <xsd:import namespace="d7016ac3-0fb4-4de0-baea-b3e88731d2de"/>
    <xsd:import namespace="ef406d6b-70e0-427c-b08d-4edfc7777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6c170-3558-4cdc-878a-f766c0ddc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f792e8-4dad-42c1-ad63-44982727bf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016ac3-0fb4-4de0-baea-b3e88731d2d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06d6b-70e0-427c-b08d-4edfc77771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4dd9465-ef81-46b8-accb-d37a1224f1ca}" ma:internalName="TaxCatchAll" ma:showField="CatchAllData" ma:web="d7016ac3-0fb4-4de0-baea-b3e88731d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f6c170-3558-4cdc-878a-f766c0ddcfa3">
      <Terms xmlns="http://schemas.microsoft.com/office/infopath/2007/PartnerControls"/>
    </lcf76f155ced4ddcb4097134ff3c332f>
    <TaxCatchAll xmlns="ef406d6b-70e0-427c-b08d-4edfc77771aa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B383B4-4866-484F-A22C-F564A2E1228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BA39F496-F7FD-47CE-BE96-F6467A30329D}"/>
</file>

<file path=customXml/itemProps3.xml><?xml version="1.0" encoding="utf-8"?>
<ds:datastoreItem xmlns:ds="http://schemas.openxmlformats.org/officeDocument/2006/customXml" ds:itemID="{4BB78ED1-0D91-4D70-974E-220BE210899C}">
  <ds:schemaRefs>
    <ds:schemaRef ds:uri="http://schemas.microsoft.com/office/2006/metadata/properties"/>
    <ds:schemaRef ds:uri="http://schemas.microsoft.com/office/infopath/2007/PartnerControls"/>
    <ds:schemaRef ds:uri="63f6c170-3558-4cdc-878a-f766c0ddcfa3"/>
    <ds:schemaRef ds:uri="ef406d6b-70e0-427c-b08d-4edfc77771aa"/>
  </ds:schemaRefs>
</ds:datastoreItem>
</file>

<file path=customXml/itemProps4.xml><?xml version="1.0" encoding="utf-8"?>
<ds:datastoreItem xmlns:ds="http://schemas.openxmlformats.org/officeDocument/2006/customXml" ds:itemID="{6684D113-83CA-4876-BC6D-BED73E0E73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 Light</vt:lpstr>
      <vt:lpstr>1_Divider slides</vt:lpstr>
      <vt:lpstr>Divider slides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 Janssens</dc:creator>
  <cp:lastModifiedBy>Els Philips</cp:lastModifiedBy>
  <cp:revision>24</cp:revision>
  <dcterms:created xsi:type="dcterms:W3CDTF">2022-10-25T08:26:11Z</dcterms:created>
  <dcterms:modified xsi:type="dcterms:W3CDTF">2022-11-16T18:23:50Z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0x010100D65942415A18904682CDE66AC271CE4E</vt:lpwstr>
  </property>
  <property fmtid="{D5CDD505-2E9C-101B-9397-08002B2CF9AE}" pid="3" name="MediaServiceImageTags">
    <vt:lpwstr/>
  </property>
</Properties>
</file>